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6" r:id="rId4"/>
    <p:sldMasterId id="2147487133" r:id="rId5"/>
    <p:sldMasterId id="2147487183" r:id="rId6"/>
    <p:sldMasterId id="2147487197" r:id="rId7"/>
    <p:sldMasterId id="2147487211" r:id="rId8"/>
    <p:sldMasterId id="2147487227" r:id="rId9"/>
    <p:sldMasterId id="2147487264" r:id="rId10"/>
  </p:sldMasterIdLst>
  <p:notesMasterIdLst>
    <p:notesMasterId r:id="rId23"/>
  </p:notesMasterIdLst>
  <p:handoutMasterIdLst>
    <p:handoutMasterId r:id="rId24"/>
  </p:handoutMasterIdLst>
  <p:sldIdLst>
    <p:sldId id="1835" r:id="rId11"/>
    <p:sldId id="1892" r:id="rId12"/>
    <p:sldId id="1893" r:id="rId13"/>
    <p:sldId id="1856" r:id="rId14"/>
    <p:sldId id="1854" r:id="rId15"/>
    <p:sldId id="1865" r:id="rId16"/>
    <p:sldId id="1869" r:id="rId17"/>
    <p:sldId id="1871" r:id="rId18"/>
    <p:sldId id="1878" r:id="rId19"/>
    <p:sldId id="1888" r:id="rId20"/>
    <p:sldId id="1898" r:id="rId21"/>
    <p:sldId id="1900" r:id="rId22"/>
  </p:sldIdLst>
  <p:sldSz cx="9144000" cy="5143500" type="screen16x9"/>
  <p:notesSz cx="6811963" cy="9942513"/>
  <p:custDataLst>
    <p:tags r:id="rId25"/>
  </p:custDataLst>
  <p:defaultTextStyle>
    <a:defPPr>
      <a:defRPr lang="en-GB"/>
    </a:defPPr>
    <a:lvl1pPr algn="l" rtl="0" fontAlgn="base">
      <a:spcBef>
        <a:spcPct val="0"/>
      </a:spcBef>
      <a:spcAft>
        <a:spcPct val="0"/>
      </a:spcAft>
      <a:defRPr sz="2000" kern="1200">
        <a:solidFill>
          <a:schemeClr val="tx1"/>
        </a:solidFill>
        <a:latin typeface="Helvetica 45 Light"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Helvetica 45 Light"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Helvetica 45 Light"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Helvetica 45 Light"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Helvetica 45 Light" pitchFamily="34" charset="0"/>
        <a:ea typeface="+mn-ea"/>
        <a:cs typeface="Arial" pitchFamily="34" charset="0"/>
      </a:defRPr>
    </a:lvl5pPr>
    <a:lvl6pPr marL="2286000" algn="l" defTabSz="914400" rtl="0" eaLnBrk="1" latinLnBrk="0" hangingPunct="1">
      <a:defRPr sz="2000" kern="1200">
        <a:solidFill>
          <a:schemeClr val="tx1"/>
        </a:solidFill>
        <a:latin typeface="Helvetica 45 Light" pitchFamily="34" charset="0"/>
        <a:ea typeface="+mn-ea"/>
        <a:cs typeface="Arial" pitchFamily="34" charset="0"/>
      </a:defRPr>
    </a:lvl6pPr>
    <a:lvl7pPr marL="2743200" algn="l" defTabSz="914400" rtl="0" eaLnBrk="1" latinLnBrk="0" hangingPunct="1">
      <a:defRPr sz="2000" kern="1200">
        <a:solidFill>
          <a:schemeClr val="tx1"/>
        </a:solidFill>
        <a:latin typeface="Helvetica 45 Light" pitchFamily="34" charset="0"/>
        <a:ea typeface="+mn-ea"/>
        <a:cs typeface="Arial" pitchFamily="34" charset="0"/>
      </a:defRPr>
    </a:lvl7pPr>
    <a:lvl8pPr marL="3200400" algn="l" defTabSz="914400" rtl="0" eaLnBrk="1" latinLnBrk="0" hangingPunct="1">
      <a:defRPr sz="2000" kern="1200">
        <a:solidFill>
          <a:schemeClr val="tx1"/>
        </a:solidFill>
        <a:latin typeface="Helvetica 45 Light" pitchFamily="34" charset="0"/>
        <a:ea typeface="+mn-ea"/>
        <a:cs typeface="Arial" pitchFamily="34" charset="0"/>
      </a:defRPr>
    </a:lvl8pPr>
    <a:lvl9pPr marL="3657600" algn="l" defTabSz="914400" rtl="0" eaLnBrk="1" latinLnBrk="0" hangingPunct="1">
      <a:defRPr sz="2000" kern="1200">
        <a:solidFill>
          <a:schemeClr val="tx1"/>
        </a:solidFill>
        <a:latin typeface="Helvetica 45 Light"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CIER Alexandre FG/DRI" initials="AR"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4E6"/>
    <a:srgbClr val="0000FF"/>
    <a:srgbClr val="FF6600"/>
    <a:srgbClr val="FF0000"/>
    <a:srgbClr val="50BE87"/>
    <a:srgbClr val="9164CD"/>
    <a:srgbClr val="FFB4E6"/>
    <a:srgbClr val="FFDC00"/>
    <a:srgbClr val="33CC33"/>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65233" autoAdjust="0"/>
  </p:normalViewPr>
  <p:slideViewPr>
    <p:cSldViewPr snapToObjects="1" showGuides="1">
      <p:cViewPr>
        <p:scale>
          <a:sx n="90" d="100"/>
          <a:sy n="90" d="100"/>
        </p:scale>
        <p:origin x="-834" y="-234"/>
      </p:cViewPr>
      <p:guideLst>
        <p:guide orient="horz" pos="78"/>
        <p:guide orient="horz" pos="577"/>
        <p:guide orient="horz" pos="1938"/>
        <p:guide pos="721"/>
        <p:guide pos="2018"/>
        <p:guide pos="38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5" d="100"/>
        <a:sy n="195" d="100"/>
      </p:scale>
      <p:origin x="0" y="5940"/>
    </p:cViewPr>
  </p:sorterViewPr>
  <p:notesViewPr>
    <p:cSldViewPr snapToObjects="1" showGuides="1">
      <p:cViewPr>
        <p:scale>
          <a:sx n="100" d="100"/>
          <a:sy n="100" d="100"/>
        </p:scale>
        <p:origin x="-786" y="504"/>
      </p:cViewPr>
      <p:guideLst>
        <p:guide orient="horz" pos="319"/>
        <p:guide orient="horz" pos="2224"/>
        <p:guide orient="horz" pos="2269"/>
        <p:guide orient="horz" pos="5898"/>
        <p:guide pos="2146"/>
        <p:guide pos="467"/>
        <p:guide pos="38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8" y="0"/>
            <a:ext cx="2950531"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t" anchorCtr="0" compatLnSpc="1">
            <a:prstTxWarp prst="textNoShape">
              <a:avLst/>
            </a:prstTxWarp>
          </a:bodyPr>
          <a:lstStyle>
            <a:lvl1pPr>
              <a:defRPr sz="1300">
                <a:latin typeface="Helvetica 35 Thin" pitchFamily="34" charset="0"/>
                <a:cs typeface="+mn-cs"/>
              </a:defRPr>
            </a:lvl1pPr>
          </a:lstStyle>
          <a:p>
            <a:pPr>
              <a:defRPr/>
            </a:pPr>
            <a:r>
              <a:rPr lang="en-GB"/>
              <a:t>Orange</a:t>
            </a:r>
          </a:p>
        </p:txBody>
      </p:sp>
      <p:sp>
        <p:nvSpPr>
          <p:cNvPr id="64515" name="Rectangle 3"/>
          <p:cNvSpPr>
            <a:spLocks noGrp="1" noChangeArrowheads="1"/>
          </p:cNvSpPr>
          <p:nvPr>
            <p:ph type="dt" sz="quarter" idx="1"/>
          </p:nvPr>
        </p:nvSpPr>
        <p:spPr bwMode="auto">
          <a:xfrm>
            <a:off x="3861433" y="0"/>
            <a:ext cx="2950530"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t" anchorCtr="0" compatLnSpc="1">
            <a:prstTxWarp prst="textNoShape">
              <a:avLst/>
            </a:prstTxWarp>
          </a:bodyPr>
          <a:lstStyle>
            <a:lvl1pPr algn="r">
              <a:defRPr sz="1300">
                <a:latin typeface="Helvetica 35 Thin" pitchFamily="34" charset="0"/>
                <a:cs typeface="+mn-cs"/>
              </a:defRPr>
            </a:lvl1pPr>
          </a:lstStyle>
          <a:p>
            <a:pPr>
              <a:defRPr/>
            </a:pPr>
            <a:r>
              <a:rPr lang="en-US" smtClean="0"/>
              <a:t>17 février 2015</a:t>
            </a:r>
            <a:endParaRPr lang="en-GB" dirty="0"/>
          </a:p>
        </p:txBody>
      </p:sp>
      <p:sp>
        <p:nvSpPr>
          <p:cNvPr id="64516" name="Rectangle 4"/>
          <p:cNvSpPr>
            <a:spLocks noGrp="1" noChangeArrowheads="1"/>
          </p:cNvSpPr>
          <p:nvPr>
            <p:ph type="ftr" sz="quarter" idx="2"/>
          </p:nvPr>
        </p:nvSpPr>
        <p:spPr bwMode="auto">
          <a:xfrm>
            <a:off x="8" y="9445930"/>
            <a:ext cx="2950531"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b" anchorCtr="0" compatLnSpc="1">
            <a:prstTxWarp prst="textNoShape">
              <a:avLst/>
            </a:prstTxWarp>
          </a:bodyPr>
          <a:lstStyle>
            <a:lvl1pPr>
              <a:defRPr sz="1300">
                <a:latin typeface="Helvetica 35 Thin" pitchFamily="34" charset="0"/>
                <a:cs typeface="+mn-cs"/>
              </a:defRPr>
            </a:lvl1pPr>
          </a:lstStyle>
          <a:p>
            <a:pPr>
              <a:defRPr/>
            </a:pPr>
            <a:r>
              <a:rPr lang="fr-FR" smtClean="0"/>
              <a:t>Résultats 2014 : 17 février 2015</a:t>
            </a:r>
            <a:endParaRPr lang="en-GB" dirty="0"/>
          </a:p>
        </p:txBody>
      </p:sp>
      <p:sp>
        <p:nvSpPr>
          <p:cNvPr id="64517" name="Rectangle 5"/>
          <p:cNvSpPr>
            <a:spLocks noGrp="1" noChangeArrowheads="1"/>
          </p:cNvSpPr>
          <p:nvPr>
            <p:ph type="sldNum" sz="quarter" idx="3"/>
          </p:nvPr>
        </p:nvSpPr>
        <p:spPr bwMode="auto">
          <a:xfrm>
            <a:off x="3861433" y="9445930"/>
            <a:ext cx="2950530"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b" anchorCtr="0" compatLnSpc="1">
            <a:prstTxWarp prst="textNoShape">
              <a:avLst/>
            </a:prstTxWarp>
          </a:bodyPr>
          <a:lstStyle>
            <a:lvl1pPr algn="r">
              <a:defRPr sz="1300">
                <a:latin typeface="Helvetica 35 Thin" pitchFamily="34" charset="0"/>
                <a:cs typeface="+mn-cs"/>
              </a:defRPr>
            </a:lvl1pPr>
          </a:lstStyle>
          <a:p>
            <a:pPr>
              <a:defRPr/>
            </a:pPr>
            <a:fld id="{4AC0BFCF-19B3-4427-A336-4CB68E013BB9}" type="slidenum">
              <a:rPr lang="en-GB"/>
              <a:pPr>
                <a:defRPr/>
              </a:pPr>
              <a:t>‹N°›</a:t>
            </a:fld>
            <a:endParaRPr lang="en-GB"/>
          </a:p>
        </p:txBody>
      </p:sp>
    </p:spTree>
    <p:extLst>
      <p:ext uri="{BB962C8B-B14F-4D97-AF65-F5344CB8AC3E}">
        <p14:creationId xmlns:p14="http://schemas.microsoft.com/office/powerpoint/2010/main" val="30487247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8" y="7"/>
            <a:ext cx="2953577" cy="46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t" anchorCtr="0" compatLnSpc="1">
            <a:prstTxWarp prst="textNoShape">
              <a:avLst/>
            </a:prstTxWarp>
          </a:bodyPr>
          <a:lstStyle>
            <a:lvl1pPr>
              <a:defRPr sz="1200">
                <a:latin typeface="Helvetica 35 Thin" pitchFamily="34" charset="0"/>
                <a:cs typeface="+mn-cs"/>
              </a:defRPr>
            </a:lvl1pPr>
          </a:lstStyle>
          <a:p>
            <a:pPr>
              <a:defRPr/>
            </a:pPr>
            <a:r>
              <a:rPr lang="en-GB"/>
              <a:t>Orange</a:t>
            </a:r>
          </a:p>
        </p:txBody>
      </p:sp>
      <p:sp>
        <p:nvSpPr>
          <p:cNvPr id="77827" name="Rectangle 3"/>
          <p:cNvSpPr>
            <a:spLocks noGrp="1" noChangeArrowheads="1"/>
          </p:cNvSpPr>
          <p:nvPr>
            <p:ph type="dt" idx="1"/>
          </p:nvPr>
        </p:nvSpPr>
        <p:spPr bwMode="auto">
          <a:xfrm>
            <a:off x="3864487" y="7"/>
            <a:ext cx="2953577" cy="46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t" anchorCtr="0" compatLnSpc="1">
            <a:prstTxWarp prst="textNoShape">
              <a:avLst/>
            </a:prstTxWarp>
          </a:bodyPr>
          <a:lstStyle>
            <a:lvl1pPr algn="r">
              <a:defRPr sz="1200">
                <a:latin typeface="Helvetica 35 Thin" pitchFamily="34" charset="0"/>
                <a:cs typeface="+mn-cs"/>
              </a:defRPr>
            </a:lvl1pPr>
          </a:lstStyle>
          <a:p>
            <a:pPr>
              <a:defRPr/>
            </a:pPr>
            <a:r>
              <a:rPr lang="en-US" smtClean="0"/>
              <a:t>17 février 2015</a:t>
            </a:r>
            <a:endParaRPr lang="en-GB" dirty="0"/>
          </a:p>
        </p:txBody>
      </p:sp>
      <p:sp>
        <p:nvSpPr>
          <p:cNvPr id="119812" name="Rectangle 4"/>
          <p:cNvSpPr>
            <a:spLocks noGrp="1" noRot="1" noChangeAspect="1" noChangeArrowheads="1" noTextEdit="1"/>
          </p:cNvSpPr>
          <p:nvPr>
            <p:ph type="sldImg" idx="2"/>
          </p:nvPr>
        </p:nvSpPr>
        <p:spPr bwMode="auto">
          <a:xfrm>
            <a:off x="741363" y="495300"/>
            <a:ext cx="5330825" cy="29987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37626" y="3602561"/>
            <a:ext cx="6342803" cy="577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77830" name="Rectangle 6"/>
          <p:cNvSpPr>
            <a:spLocks noGrp="1" noChangeArrowheads="1"/>
          </p:cNvSpPr>
          <p:nvPr>
            <p:ph type="ftr" sz="quarter" idx="4"/>
          </p:nvPr>
        </p:nvSpPr>
        <p:spPr bwMode="auto">
          <a:xfrm>
            <a:off x="8" y="9481405"/>
            <a:ext cx="2953577" cy="46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b" anchorCtr="0" compatLnSpc="1">
            <a:prstTxWarp prst="textNoShape">
              <a:avLst/>
            </a:prstTxWarp>
          </a:bodyPr>
          <a:lstStyle>
            <a:lvl1pPr>
              <a:defRPr sz="1200">
                <a:latin typeface="Helvetica 35 Thin" pitchFamily="34" charset="0"/>
                <a:cs typeface="+mn-cs"/>
              </a:defRPr>
            </a:lvl1pPr>
          </a:lstStyle>
          <a:p>
            <a:pPr>
              <a:defRPr/>
            </a:pPr>
            <a:r>
              <a:rPr lang="fr-FR" smtClean="0"/>
              <a:t>Résultats 2014 : 17 février 2015</a:t>
            </a:r>
            <a:endParaRPr lang="en-GB" dirty="0"/>
          </a:p>
        </p:txBody>
      </p:sp>
      <p:sp>
        <p:nvSpPr>
          <p:cNvPr id="77831" name="Rectangle 7"/>
          <p:cNvSpPr>
            <a:spLocks noGrp="1" noChangeArrowheads="1"/>
          </p:cNvSpPr>
          <p:nvPr>
            <p:ph type="sldNum" sz="quarter" idx="5"/>
          </p:nvPr>
        </p:nvSpPr>
        <p:spPr bwMode="auto">
          <a:xfrm>
            <a:off x="3864487" y="9481405"/>
            <a:ext cx="2953577" cy="46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0" tIns="45605" rIns="91210" bIns="45605" numCol="1" anchor="b" anchorCtr="0" compatLnSpc="1">
            <a:prstTxWarp prst="textNoShape">
              <a:avLst/>
            </a:prstTxWarp>
          </a:bodyPr>
          <a:lstStyle>
            <a:lvl1pPr algn="r">
              <a:defRPr sz="1200">
                <a:latin typeface="Helvetica 35 Thin" pitchFamily="34" charset="0"/>
                <a:cs typeface="+mn-cs"/>
              </a:defRPr>
            </a:lvl1pPr>
          </a:lstStyle>
          <a:p>
            <a:pPr>
              <a:defRPr/>
            </a:pPr>
            <a:fld id="{617C1C4C-1C4A-4C1B-8D6A-CD71722522BE}" type="slidenum">
              <a:rPr lang="en-GB"/>
              <a:pPr>
                <a:defRPr/>
              </a:pPr>
              <a:t>‹N°›</a:t>
            </a:fld>
            <a:endParaRPr lang="en-GB"/>
          </a:p>
        </p:txBody>
      </p:sp>
    </p:spTree>
    <p:extLst>
      <p:ext uri="{BB962C8B-B14F-4D97-AF65-F5344CB8AC3E}">
        <p14:creationId xmlns:p14="http://schemas.microsoft.com/office/powerpoint/2010/main" val="3125300729"/>
      </p:ext>
    </p:extLst>
  </p:cSld>
  <p:clrMap bg1="lt1" tx1="dk1" bg2="lt2" tx2="dk2" accent1="accent1" accent2="accent2" accent3="accent3" accent4="accent4" accent5="accent5" accent6="accent6" hlink="hlink" folHlink="folHlink"/>
  <p:hf sldNum="0" hdr="0" ftr="0" dt="0"/>
  <p:notesStyle>
    <a:lvl1pPr marL="171450" indent="-171450" algn="l" rtl="0" eaLnBrk="0" fontAlgn="base" hangingPunct="0">
      <a:spcBef>
        <a:spcPct val="30000"/>
      </a:spcBef>
      <a:spcAft>
        <a:spcPct val="0"/>
      </a:spcAft>
      <a:buFont typeface="Arial" pitchFamily="34" charset="0"/>
      <a:buChar char="•"/>
      <a:defRPr sz="1200" kern="1200">
        <a:solidFill>
          <a:schemeClr val="tx1"/>
        </a:solidFill>
        <a:latin typeface="Calibri" panose="020F0502020204030204" pitchFamily="34" charset="0"/>
        <a:ea typeface="+mn-ea"/>
        <a:cs typeface="+mn-cs"/>
      </a:defRPr>
    </a:lvl1pPr>
    <a:lvl2pPr marL="534988" indent="-173038" algn="l" rtl="0" eaLnBrk="0" fontAlgn="base" hangingPunct="0">
      <a:spcBef>
        <a:spcPct val="30000"/>
      </a:spcBef>
      <a:spcAft>
        <a:spcPct val="0"/>
      </a:spcAft>
      <a:buFont typeface="Arial" pitchFamily="34" charset="0"/>
      <a:buChar char="•"/>
      <a:defRPr sz="1200" kern="1200">
        <a:solidFill>
          <a:schemeClr val="tx1"/>
        </a:solidFill>
        <a:latin typeface="Calibri" panose="020F0502020204030204" pitchFamily="34" charset="0"/>
        <a:ea typeface="+mn-ea"/>
        <a:cs typeface="+mn-cs"/>
      </a:defRPr>
    </a:lvl2pPr>
    <a:lvl3pPr marL="715963" indent="-180975" algn="l" rtl="0" eaLnBrk="0" fontAlgn="base" hangingPunct="0">
      <a:spcBef>
        <a:spcPct val="30000"/>
      </a:spcBef>
      <a:spcAft>
        <a:spcPct val="0"/>
      </a:spcAft>
      <a:buFont typeface="Arial" pitchFamily="34" charset="0"/>
      <a:buChar char="•"/>
      <a:defRPr sz="1200" kern="1200">
        <a:solidFill>
          <a:schemeClr val="tx1"/>
        </a:solidFill>
        <a:latin typeface="Calibri" panose="020F0502020204030204" pitchFamily="34" charset="0"/>
        <a:ea typeface="+mn-ea"/>
        <a:cs typeface="+mn-cs"/>
      </a:defRPr>
    </a:lvl3pPr>
    <a:lvl4pPr marL="896938" indent="-180975" algn="l" rtl="0" eaLnBrk="0" fontAlgn="base" hangingPunct="0">
      <a:spcBef>
        <a:spcPct val="30000"/>
      </a:spcBef>
      <a:spcAft>
        <a:spcPct val="0"/>
      </a:spcAft>
      <a:buFont typeface="Arial" pitchFamily="34" charset="0"/>
      <a:buChar char="•"/>
      <a:defRPr sz="1200" kern="1200">
        <a:solidFill>
          <a:schemeClr val="tx1"/>
        </a:solidFill>
        <a:latin typeface="Calibri" panose="020F0502020204030204" pitchFamily="34" charset="0"/>
        <a:ea typeface="+mn-ea"/>
        <a:cs typeface="+mn-cs"/>
      </a:defRPr>
    </a:lvl4pPr>
    <a:lvl5pPr marL="1077913" indent="-180975" algn="l" rtl="0" eaLnBrk="0" fontAlgn="base" hangingPunct="0">
      <a:spcBef>
        <a:spcPct val="30000"/>
      </a:spcBef>
      <a:spcAft>
        <a:spcPct val="0"/>
      </a:spcAft>
      <a:buFont typeface="Arial" pitchFamily="34" charset="0"/>
      <a:buChar char="•"/>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03288"/>
            <a:fld id="{94CEA326-1528-4A6D-9FA3-397AA332B76D}" type="slidenum">
              <a:rPr lang="fr-FR">
                <a:solidFill>
                  <a:srgbClr val="000000"/>
                </a:solidFill>
              </a:rPr>
              <a:pPr defTabSz="903288"/>
              <a:t>4</a:t>
            </a:fld>
            <a:endParaRPr lang="fr-FR">
              <a:solidFill>
                <a:srgbClr val="000000"/>
              </a:solidFill>
            </a:endParaRPr>
          </a:p>
        </p:txBody>
      </p:sp>
      <p:sp>
        <p:nvSpPr>
          <p:cNvPr id="32771" name="Rectangle 2"/>
          <p:cNvSpPr>
            <a:spLocks noGrp="1" noRot="1" noChangeAspect="1" noChangeArrowheads="1" noTextEdit="1"/>
          </p:cNvSpPr>
          <p:nvPr>
            <p:ph type="sldImg"/>
          </p:nvPr>
        </p:nvSpPr>
        <p:spPr>
          <a:xfrm>
            <a:off x="93663" y="746125"/>
            <a:ext cx="6624637" cy="3727450"/>
          </a:xfrm>
          <a:ln/>
        </p:spPr>
      </p:sp>
      <p:sp>
        <p:nvSpPr>
          <p:cNvPr id="32772" name="Rectangle 3"/>
          <p:cNvSpPr>
            <a:spLocks noGrp="1" noChangeArrowheads="1"/>
          </p:cNvSpPr>
          <p:nvPr>
            <p:ph type="body" idx="1"/>
          </p:nvPr>
        </p:nvSpPr>
        <p:spPr>
          <a:noFill/>
          <a:ln/>
        </p:spPr>
        <p:txBody>
          <a:bodyPr/>
          <a:lstStyle/>
          <a:p>
            <a:pPr eaLnBrk="1" hangingPunct="1"/>
            <a:r>
              <a:rPr lang="fr-FR" sz="900" b="1" smtClean="0">
                <a:solidFill>
                  <a:srgbClr val="FF6600"/>
                </a:solidFill>
              </a:rPr>
              <a:t>1/  AMII: Appel à Manifestation d’Intention d’Investissement  des opérateurs:</a:t>
            </a:r>
            <a:r>
              <a:rPr lang="fr-FR" sz="900" smtClean="0">
                <a:solidFill>
                  <a:schemeClr val="tx2"/>
                </a:solidFill>
              </a:rPr>
              <a:t> </a:t>
            </a:r>
          </a:p>
          <a:p>
            <a:pPr lvl="1" eaLnBrk="1" hangingPunct="1"/>
            <a:r>
              <a:rPr lang="fr-FR" sz="1000" smtClean="0"/>
              <a:t>31 janvier 2011: remise par les opérateurs au CGI (Commissaire Général à l’Investissement) de la liste des villes sur lesquelles ils comptent déployer du FTTH</a:t>
            </a:r>
          </a:p>
          <a:p>
            <a:pPr lvl="1" eaLnBrk="1" hangingPunct="1"/>
            <a:r>
              <a:rPr lang="fr-FR" sz="1000" smtClean="0"/>
              <a:t>27 avril 2011: publication des cartes du Très Haut Débit par le CGI </a:t>
            </a:r>
            <a:r>
              <a:rPr lang="fr-FR" sz="1000" smtClean="0">
                <a:solidFill>
                  <a:srgbClr val="0000FF"/>
                </a:solidFill>
              </a:rPr>
              <a:t>www.territoires.gouv.fr/observatoire-des-territoires</a:t>
            </a:r>
          </a:p>
          <a:p>
            <a:pPr lvl="1" eaLnBrk="1" hangingPunct="1"/>
            <a:endParaRPr lang="fr-FR" sz="1000" smtClean="0">
              <a:solidFill>
                <a:srgbClr val="0000FF"/>
              </a:solidFill>
            </a:endParaRPr>
          </a:p>
          <a:p>
            <a:pPr lvl="1" eaLnBrk="1" hangingPunct="1"/>
            <a:endParaRPr lang="fr-FR" sz="1000" smtClean="0">
              <a:solidFill>
                <a:srgbClr val="0000FF"/>
              </a:solidFill>
            </a:endParaRPr>
          </a:p>
          <a:p>
            <a:pPr eaLnBrk="1" hangingPunct="1">
              <a:lnSpc>
                <a:spcPct val="90000"/>
              </a:lnSpc>
              <a:buClr>
                <a:srgbClr val="FF6600"/>
              </a:buClr>
            </a:pPr>
            <a:r>
              <a:rPr lang="fr-FR" sz="900" smtClean="0"/>
              <a:t>la couverture de l’</a:t>
            </a:r>
            <a:r>
              <a:rPr lang="fr-FR" sz="900" b="1" smtClean="0">
                <a:solidFill>
                  <a:schemeClr val="hlink"/>
                </a:solidFill>
              </a:rPr>
              <a:t>Aisne </a:t>
            </a:r>
            <a:r>
              <a:rPr lang="fr-FR" sz="900" smtClean="0"/>
              <a:t>sera de</a:t>
            </a:r>
            <a:r>
              <a:rPr lang="fr-FR" sz="900" b="1" smtClean="0">
                <a:solidFill>
                  <a:srgbClr val="FF6600"/>
                </a:solidFill>
              </a:rPr>
              <a:t> 29% des logements</a:t>
            </a:r>
          </a:p>
          <a:p>
            <a:pPr eaLnBrk="1" hangingPunct="1">
              <a:lnSpc>
                <a:spcPct val="90000"/>
              </a:lnSpc>
            </a:pPr>
            <a:r>
              <a:rPr lang="fr-FR" sz="900" smtClean="0"/>
              <a:t> La couverture de l’</a:t>
            </a:r>
            <a:r>
              <a:rPr lang="fr-FR" sz="900" b="1" smtClean="0">
                <a:solidFill>
                  <a:srgbClr val="FF6600"/>
                </a:solidFill>
              </a:rPr>
              <a:t>Oise</a:t>
            </a:r>
            <a:r>
              <a:rPr lang="fr-FR" sz="900" smtClean="0"/>
              <a:t> sera de </a:t>
            </a:r>
            <a:r>
              <a:rPr lang="fr-FR" sz="900" b="1" smtClean="0">
                <a:solidFill>
                  <a:srgbClr val="FF6600"/>
                </a:solidFill>
              </a:rPr>
              <a:t>28% des logements</a:t>
            </a:r>
          </a:p>
          <a:p>
            <a:pPr eaLnBrk="1" hangingPunct="1">
              <a:lnSpc>
                <a:spcPct val="90000"/>
              </a:lnSpc>
              <a:buClr>
                <a:srgbClr val="FF6600"/>
              </a:buClr>
            </a:pPr>
            <a:r>
              <a:rPr lang="fr-FR" sz="900" b="1" smtClean="0">
                <a:solidFill>
                  <a:srgbClr val="FF6600"/>
                </a:solidFill>
              </a:rPr>
              <a:t> </a:t>
            </a:r>
            <a:r>
              <a:rPr lang="fr-FR" sz="900" smtClean="0"/>
              <a:t>la couverture de la</a:t>
            </a:r>
            <a:r>
              <a:rPr lang="fr-FR" sz="900" b="1" smtClean="0">
                <a:solidFill>
                  <a:srgbClr val="FF6600"/>
                </a:solidFill>
              </a:rPr>
              <a:t> Somme </a:t>
            </a:r>
            <a:r>
              <a:rPr lang="fr-FR" sz="900" smtClean="0"/>
              <a:t>sera de</a:t>
            </a:r>
            <a:r>
              <a:rPr lang="fr-FR" sz="900" b="1" smtClean="0">
                <a:solidFill>
                  <a:srgbClr val="FF6600"/>
                </a:solidFill>
              </a:rPr>
              <a:t> 39% des logements</a:t>
            </a:r>
          </a:p>
          <a:p>
            <a:pPr algn="ctr" eaLnBrk="1" hangingPunct="1">
              <a:lnSpc>
                <a:spcPct val="90000"/>
              </a:lnSpc>
              <a:buClr>
                <a:srgbClr val="FF6600"/>
              </a:buClr>
            </a:pPr>
            <a:r>
              <a:rPr lang="fr-FR" sz="900" b="1" u="sng" smtClean="0">
                <a:solidFill>
                  <a:srgbClr val="FF6600"/>
                </a:solidFill>
              </a:rPr>
              <a:t>Soit 254 230 logements en Picardie</a:t>
            </a:r>
          </a:p>
          <a:p>
            <a:pPr eaLnBrk="1" hangingPunct="1">
              <a:lnSpc>
                <a:spcPct val="90000"/>
              </a:lnSpc>
              <a:buClr>
                <a:srgbClr val="FF6600"/>
              </a:buClr>
            </a:pPr>
            <a:r>
              <a:rPr lang="fr-FR" sz="900" smtClean="0"/>
              <a:t> La couverture s’entend à la </a:t>
            </a:r>
            <a:r>
              <a:rPr lang="fr-FR" sz="900" b="1" smtClean="0">
                <a:solidFill>
                  <a:srgbClr val="FF6600"/>
                </a:solidFill>
              </a:rPr>
              <a:t>maille d’une commune</a:t>
            </a:r>
          </a:p>
          <a:p>
            <a:pPr eaLnBrk="1" hangingPunct="1">
              <a:lnSpc>
                <a:spcPct val="90000"/>
              </a:lnSpc>
              <a:buClr>
                <a:srgbClr val="FF6600"/>
              </a:buClr>
            </a:pPr>
            <a:r>
              <a:rPr lang="fr-FR" sz="900" b="1" smtClean="0">
                <a:solidFill>
                  <a:srgbClr val="FF6600"/>
                </a:solidFill>
              </a:rPr>
              <a:t>couverture de 100%</a:t>
            </a:r>
            <a:r>
              <a:rPr lang="fr-FR" sz="900" smtClean="0"/>
              <a:t> des logements en </a:t>
            </a:r>
            <a:r>
              <a:rPr lang="fr-FR" sz="900" b="1" smtClean="0">
                <a:solidFill>
                  <a:srgbClr val="FF6600"/>
                </a:solidFill>
              </a:rPr>
              <a:t>5 ans</a:t>
            </a:r>
            <a:r>
              <a:rPr lang="fr-FR" sz="900" smtClean="0"/>
              <a:t> maximum ( sauf difficultés exceptionnelles dans la limite de 10%)</a:t>
            </a:r>
          </a:p>
          <a:p>
            <a:pPr eaLnBrk="1" hangingPunct="1">
              <a:lnSpc>
                <a:spcPct val="90000"/>
              </a:lnSpc>
              <a:buClr>
                <a:srgbClr val="FF6600"/>
              </a:buClr>
            </a:pPr>
            <a:r>
              <a:rPr lang="fr-FR" sz="900" smtClean="0"/>
              <a:t> les </a:t>
            </a:r>
            <a:r>
              <a:rPr lang="fr-FR" sz="900" b="1" smtClean="0">
                <a:solidFill>
                  <a:srgbClr val="FF6600"/>
                </a:solidFill>
              </a:rPr>
              <a:t>locaux professionnels</a:t>
            </a:r>
            <a:r>
              <a:rPr lang="fr-FR" sz="900" b="1" smtClean="0">
                <a:solidFill>
                  <a:schemeClr val="tx2"/>
                </a:solidFill>
              </a:rPr>
              <a:t> </a:t>
            </a:r>
            <a:r>
              <a:rPr lang="fr-FR" sz="900" smtClean="0"/>
              <a:t>situés dans les quartiers résidentiels et dans les ZA jouxtant les quartiers résidentiels font partie intégrante du plan de couverture</a:t>
            </a:r>
          </a:p>
          <a:p>
            <a:pPr eaLnBrk="1" hangingPunct="1">
              <a:lnSpc>
                <a:spcPct val="90000"/>
              </a:lnSpc>
              <a:buClr>
                <a:srgbClr val="FF6600"/>
              </a:buClr>
            </a:pPr>
            <a:r>
              <a:rPr lang="fr-FR" sz="900" smtClean="0"/>
              <a:t> par couverture nous entendons, le pourcentage estimé de logements susceptibles d’être</a:t>
            </a:r>
            <a:r>
              <a:rPr lang="fr-FR" sz="900" b="1" smtClean="0">
                <a:solidFill>
                  <a:schemeClr val="tx2"/>
                </a:solidFill>
              </a:rPr>
              <a:t> </a:t>
            </a:r>
            <a:r>
              <a:rPr lang="fr-FR" sz="900" b="1" smtClean="0">
                <a:solidFill>
                  <a:srgbClr val="FF6600"/>
                </a:solidFill>
              </a:rPr>
              <a:t>raccordés au très haut débit dans un délai de six mois</a:t>
            </a:r>
            <a:r>
              <a:rPr lang="fr-FR" sz="900" smtClean="0"/>
              <a:t> suivant une demande formulée par une copropriété, un propriétaire ou un opérateur d’immeuble tiers</a:t>
            </a:r>
          </a:p>
          <a:p>
            <a:pPr eaLnBrk="1" hangingPunct="1">
              <a:lnSpc>
                <a:spcPct val="90000"/>
              </a:lnSpc>
              <a:buClr>
                <a:srgbClr val="FF6600"/>
              </a:buClr>
            </a:pPr>
            <a:r>
              <a:rPr lang="fr-FR" sz="900" b="1" smtClean="0">
                <a:solidFill>
                  <a:schemeClr val="tx2"/>
                </a:solidFill>
              </a:rPr>
              <a:t> </a:t>
            </a:r>
            <a:r>
              <a:rPr lang="fr-FR" sz="900" b="1" smtClean="0">
                <a:solidFill>
                  <a:srgbClr val="FF6600"/>
                </a:solidFill>
              </a:rPr>
              <a:t>aucune subvention</a:t>
            </a:r>
            <a:r>
              <a:rPr lang="fr-FR" sz="900" smtClean="0"/>
              <a:t> n’est demandée aux collectivités sur ces zones</a:t>
            </a:r>
          </a:p>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03288"/>
            <a:fld id="{94CEA326-1528-4A6D-9FA3-397AA332B76D}" type="slidenum">
              <a:rPr lang="fr-FR">
                <a:solidFill>
                  <a:srgbClr val="000000"/>
                </a:solidFill>
              </a:rPr>
              <a:pPr defTabSz="903288"/>
              <a:t>5</a:t>
            </a:fld>
            <a:endParaRPr lang="fr-FR">
              <a:solidFill>
                <a:srgbClr val="000000"/>
              </a:solidFill>
            </a:endParaRPr>
          </a:p>
        </p:txBody>
      </p:sp>
      <p:sp>
        <p:nvSpPr>
          <p:cNvPr id="32771" name="Rectangle 2"/>
          <p:cNvSpPr>
            <a:spLocks noGrp="1" noRot="1" noChangeAspect="1" noChangeArrowheads="1" noTextEdit="1"/>
          </p:cNvSpPr>
          <p:nvPr>
            <p:ph type="sldImg"/>
          </p:nvPr>
        </p:nvSpPr>
        <p:spPr>
          <a:xfrm>
            <a:off x="93663" y="746125"/>
            <a:ext cx="6624637" cy="3727450"/>
          </a:xfrm>
          <a:ln/>
        </p:spPr>
      </p:sp>
      <p:sp>
        <p:nvSpPr>
          <p:cNvPr id="32772" name="Rectangle 3"/>
          <p:cNvSpPr>
            <a:spLocks noGrp="1" noChangeArrowheads="1"/>
          </p:cNvSpPr>
          <p:nvPr>
            <p:ph type="body" idx="1"/>
          </p:nvPr>
        </p:nvSpPr>
        <p:spPr>
          <a:noFill/>
          <a:ln/>
        </p:spPr>
        <p:txBody>
          <a:bodyPr/>
          <a:lstStyle/>
          <a:p>
            <a:pPr eaLnBrk="1" hangingPunct="1"/>
            <a:r>
              <a:rPr lang="fr-FR" sz="900" b="1" smtClean="0">
                <a:solidFill>
                  <a:srgbClr val="FF6600"/>
                </a:solidFill>
              </a:rPr>
              <a:t>1/  AMII: Appel à Manifestation d’Intention d’Investissement  des opérateurs:</a:t>
            </a:r>
            <a:r>
              <a:rPr lang="fr-FR" sz="900" smtClean="0">
                <a:solidFill>
                  <a:schemeClr val="tx2"/>
                </a:solidFill>
              </a:rPr>
              <a:t> </a:t>
            </a:r>
          </a:p>
          <a:p>
            <a:pPr lvl="1" eaLnBrk="1" hangingPunct="1"/>
            <a:r>
              <a:rPr lang="fr-FR" sz="1000" smtClean="0"/>
              <a:t>31 janvier 2011: remise par les opérateurs au CGI (Commissaire Général à l’Investissement) de la liste des villes sur lesquelles ils comptent déployer du FTTH</a:t>
            </a:r>
          </a:p>
          <a:p>
            <a:pPr lvl="1" eaLnBrk="1" hangingPunct="1"/>
            <a:r>
              <a:rPr lang="fr-FR" sz="1000" smtClean="0"/>
              <a:t>27 avril 2011: publication des cartes du Très Haut Débit par le CGI </a:t>
            </a:r>
            <a:r>
              <a:rPr lang="fr-FR" sz="1000" smtClean="0">
                <a:solidFill>
                  <a:srgbClr val="0000FF"/>
                </a:solidFill>
              </a:rPr>
              <a:t>www.territoires.gouv.fr/observatoire-des-territoires</a:t>
            </a:r>
          </a:p>
          <a:p>
            <a:pPr lvl="1" eaLnBrk="1" hangingPunct="1"/>
            <a:endParaRPr lang="fr-FR" sz="1000" smtClean="0">
              <a:solidFill>
                <a:srgbClr val="0000FF"/>
              </a:solidFill>
            </a:endParaRPr>
          </a:p>
          <a:p>
            <a:pPr lvl="1" eaLnBrk="1" hangingPunct="1"/>
            <a:endParaRPr lang="fr-FR" sz="1000" smtClean="0">
              <a:solidFill>
                <a:srgbClr val="0000FF"/>
              </a:solidFill>
            </a:endParaRPr>
          </a:p>
          <a:p>
            <a:pPr eaLnBrk="1" hangingPunct="1">
              <a:lnSpc>
                <a:spcPct val="90000"/>
              </a:lnSpc>
              <a:buClr>
                <a:srgbClr val="FF6600"/>
              </a:buClr>
            </a:pPr>
            <a:r>
              <a:rPr lang="fr-FR" sz="900" smtClean="0"/>
              <a:t>la couverture de l’</a:t>
            </a:r>
            <a:r>
              <a:rPr lang="fr-FR" sz="900" b="1" smtClean="0">
                <a:solidFill>
                  <a:schemeClr val="hlink"/>
                </a:solidFill>
              </a:rPr>
              <a:t>Aisne </a:t>
            </a:r>
            <a:r>
              <a:rPr lang="fr-FR" sz="900" smtClean="0"/>
              <a:t>sera de</a:t>
            </a:r>
            <a:r>
              <a:rPr lang="fr-FR" sz="900" b="1" smtClean="0">
                <a:solidFill>
                  <a:srgbClr val="FF6600"/>
                </a:solidFill>
              </a:rPr>
              <a:t> 29% des logements</a:t>
            </a:r>
          </a:p>
          <a:p>
            <a:pPr eaLnBrk="1" hangingPunct="1">
              <a:lnSpc>
                <a:spcPct val="90000"/>
              </a:lnSpc>
            </a:pPr>
            <a:r>
              <a:rPr lang="fr-FR" sz="900" smtClean="0"/>
              <a:t> La couverture de l’</a:t>
            </a:r>
            <a:r>
              <a:rPr lang="fr-FR" sz="900" b="1" smtClean="0">
                <a:solidFill>
                  <a:srgbClr val="FF6600"/>
                </a:solidFill>
              </a:rPr>
              <a:t>Oise</a:t>
            </a:r>
            <a:r>
              <a:rPr lang="fr-FR" sz="900" smtClean="0"/>
              <a:t> sera de </a:t>
            </a:r>
            <a:r>
              <a:rPr lang="fr-FR" sz="900" b="1" smtClean="0">
                <a:solidFill>
                  <a:srgbClr val="FF6600"/>
                </a:solidFill>
              </a:rPr>
              <a:t>28% des logements</a:t>
            </a:r>
          </a:p>
          <a:p>
            <a:pPr eaLnBrk="1" hangingPunct="1">
              <a:lnSpc>
                <a:spcPct val="90000"/>
              </a:lnSpc>
              <a:buClr>
                <a:srgbClr val="FF6600"/>
              </a:buClr>
            </a:pPr>
            <a:r>
              <a:rPr lang="fr-FR" sz="900" b="1" smtClean="0">
                <a:solidFill>
                  <a:srgbClr val="FF6600"/>
                </a:solidFill>
              </a:rPr>
              <a:t> </a:t>
            </a:r>
            <a:r>
              <a:rPr lang="fr-FR" sz="900" smtClean="0"/>
              <a:t>la couverture de la</a:t>
            </a:r>
            <a:r>
              <a:rPr lang="fr-FR" sz="900" b="1" smtClean="0">
                <a:solidFill>
                  <a:srgbClr val="FF6600"/>
                </a:solidFill>
              </a:rPr>
              <a:t> Somme </a:t>
            </a:r>
            <a:r>
              <a:rPr lang="fr-FR" sz="900" smtClean="0"/>
              <a:t>sera de</a:t>
            </a:r>
            <a:r>
              <a:rPr lang="fr-FR" sz="900" b="1" smtClean="0">
                <a:solidFill>
                  <a:srgbClr val="FF6600"/>
                </a:solidFill>
              </a:rPr>
              <a:t> 39% des logements</a:t>
            </a:r>
          </a:p>
          <a:p>
            <a:pPr algn="ctr" eaLnBrk="1" hangingPunct="1">
              <a:lnSpc>
                <a:spcPct val="90000"/>
              </a:lnSpc>
              <a:buClr>
                <a:srgbClr val="FF6600"/>
              </a:buClr>
            </a:pPr>
            <a:r>
              <a:rPr lang="fr-FR" sz="900" b="1" u="sng" smtClean="0">
                <a:solidFill>
                  <a:srgbClr val="FF6600"/>
                </a:solidFill>
              </a:rPr>
              <a:t>Soit 254 230 logements en Picardie</a:t>
            </a:r>
          </a:p>
          <a:p>
            <a:pPr eaLnBrk="1" hangingPunct="1">
              <a:lnSpc>
                <a:spcPct val="90000"/>
              </a:lnSpc>
              <a:buClr>
                <a:srgbClr val="FF6600"/>
              </a:buClr>
            </a:pPr>
            <a:r>
              <a:rPr lang="fr-FR" sz="900" smtClean="0"/>
              <a:t> La couverture s’entend à la </a:t>
            </a:r>
            <a:r>
              <a:rPr lang="fr-FR" sz="900" b="1" smtClean="0">
                <a:solidFill>
                  <a:srgbClr val="FF6600"/>
                </a:solidFill>
              </a:rPr>
              <a:t>maille d’une commune</a:t>
            </a:r>
          </a:p>
          <a:p>
            <a:pPr eaLnBrk="1" hangingPunct="1">
              <a:lnSpc>
                <a:spcPct val="90000"/>
              </a:lnSpc>
              <a:buClr>
                <a:srgbClr val="FF6600"/>
              </a:buClr>
            </a:pPr>
            <a:r>
              <a:rPr lang="fr-FR" sz="900" b="1" smtClean="0">
                <a:solidFill>
                  <a:srgbClr val="FF6600"/>
                </a:solidFill>
              </a:rPr>
              <a:t>couverture de 100%</a:t>
            </a:r>
            <a:r>
              <a:rPr lang="fr-FR" sz="900" smtClean="0"/>
              <a:t> des logements en </a:t>
            </a:r>
            <a:r>
              <a:rPr lang="fr-FR" sz="900" b="1" smtClean="0">
                <a:solidFill>
                  <a:srgbClr val="FF6600"/>
                </a:solidFill>
              </a:rPr>
              <a:t>5 ans</a:t>
            </a:r>
            <a:r>
              <a:rPr lang="fr-FR" sz="900" smtClean="0"/>
              <a:t> maximum ( sauf difficultés exceptionnelles dans la limite de 10%)</a:t>
            </a:r>
          </a:p>
          <a:p>
            <a:pPr eaLnBrk="1" hangingPunct="1">
              <a:lnSpc>
                <a:spcPct val="90000"/>
              </a:lnSpc>
              <a:buClr>
                <a:srgbClr val="FF6600"/>
              </a:buClr>
            </a:pPr>
            <a:r>
              <a:rPr lang="fr-FR" sz="900" smtClean="0"/>
              <a:t> les </a:t>
            </a:r>
            <a:r>
              <a:rPr lang="fr-FR" sz="900" b="1" smtClean="0">
                <a:solidFill>
                  <a:srgbClr val="FF6600"/>
                </a:solidFill>
              </a:rPr>
              <a:t>locaux professionnels</a:t>
            </a:r>
            <a:r>
              <a:rPr lang="fr-FR" sz="900" b="1" smtClean="0">
                <a:solidFill>
                  <a:schemeClr val="tx2"/>
                </a:solidFill>
              </a:rPr>
              <a:t> </a:t>
            </a:r>
            <a:r>
              <a:rPr lang="fr-FR" sz="900" smtClean="0"/>
              <a:t>situés dans les quartiers résidentiels et dans les ZA jouxtant les quartiers résidentiels font partie intégrante du plan de couverture</a:t>
            </a:r>
          </a:p>
          <a:p>
            <a:pPr eaLnBrk="1" hangingPunct="1">
              <a:lnSpc>
                <a:spcPct val="90000"/>
              </a:lnSpc>
              <a:buClr>
                <a:srgbClr val="FF6600"/>
              </a:buClr>
            </a:pPr>
            <a:r>
              <a:rPr lang="fr-FR" sz="900" smtClean="0"/>
              <a:t> par couverture nous entendons, le pourcentage estimé de logements susceptibles d’être</a:t>
            </a:r>
            <a:r>
              <a:rPr lang="fr-FR" sz="900" b="1" smtClean="0">
                <a:solidFill>
                  <a:schemeClr val="tx2"/>
                </a:solidFill>
              </a:rPr>
              <a:t> </a:t>
            </a:r>
            <a:r>
              <a:rPr lang="fr-FR" sz="900" b="1" smtClean="0">
                <a:solidFill>
                  <a:srgbClr val="FF6600"/>
                </a:solidFill>
              </a:rPr>
              <a:t>raccordés au très haut débit dans un délai de six mois</a:t>
            </a:r>
            <a:r>
              <a:rPr lang="fr-FR" sz="900" smtClean="0"/>
              <a:t> suivant une demande formulée par une copropriété, un propriétaire ou un opérateur d’immeuble tiers</a:t>
            </a:r>
          </a:p>
          <a:p>
            <a:pPr eaLnBrk="1" hangingPunct="1">
              <a:lnSpc>
                <a:spcPct val="90000"/>
              </a:lnSpc>
              <a:buClr>
                <a:srgbClr val="FF6600"/>
              </a:buClr>
            </a:pPr>
            <a:r>
              <a:rPr lang="fr-FR" sz="900" b="1" smtClean="0">
                <a:solidFill>
                  <a:schemeClr val="tx2"/>
                </a:solidFill>
              </a:rPr>
              <a:t> </a:t>
            </a:r>
            <a:r>
              <a:rPr lang="fr-FR" sz="900" b="1" smtClean="0">
                <a:solidFill>
                  <a:srgbClr val="FF6600"/>
                </a:solidFill>
              </a:rPr>
              <a:t>aucune subvention</a:t>
            </a:r>
            <a:r>
              <a:rPr lang="fr-FR" sz="900" smtClean="0"/>
              <a:t> n’est demandée aux collectivités sur ces zones</a:t>
            </a:r>
          </a:p>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xfrm>
            <a:off x="95250" y="777875"/>
            <a:ext cx="6629400" cy="3730625"/>
          </a:xfrm>
          <a:ln/>
        </p:spPr>
      </p:sp>
      <p:sp>
        <p:nvSpPr>
          <p:cNvPr id="107523" name="Espace réservé des commentaires 2"/>
          <p:cNvSpPr>
            <a:spLocks noGrp="1"/>
          </p:cNvSpPr>
          <p:nvPr>
            <p:ph type="body" idx="1"/>
          </p:nvPr>
        </p:nvSpPr>
        <p:spPr>
          <a:noFill/>
        </p:spPr>
        <p:txBody>
          <a:bodyPr/>
          <a:lstStyle/>
          <a:p>
            <a:endParaRPr lang="fr-FR" altLang="fr-FR" smtClean="0">
              <a:latin typeface="Arial" charset="0"/>
            </a:endParaRPr>
          </a:p>
          <a:p>
            <a:r>
              <a:rPr lang="fr-FR" altLang="fr-FR" u="sng" smtClean="0">
                <a:latin typeface="Arial" charset="0"/>
              </a:rPr>
              <a:t>Consignes animateur</a:t>
            </a:r>
          </a:p>
          <a:p>
            <a:r>
              <a:rPr lang="fr-FR" altLang="fr-FR" smtClean="0">
                <a:latin typeface="Arial" charset="0"/>
              </a:rPr>
              <a:t>Diapo en 2 temps</a:t>
            </a:r>
          </a:p>
          <a:p>
            <a:r>
              <a:rPr lang="fr-FR" altLang="fr-FR" smtClean="0">
                <a:latin typeface="Arial" charset="0"/>
              </a:rPr>
              <a:t>1</a:t>
            </a:r>
            <a:r>
              <a:rPr lang="fr-FR" altLang="fr-FR" baseline="30000" smtClean="0">
                <a:latin typeface="Arial" charset="0"/>
              </a:rPr>
              <a:t>er</a:t>
            </a:r>
            <a:r>
              <a:rPr lang="fr-FR" altLang="fr-FR" smtClean="0">
                <a:latin typeface="Arial" charset="0"/>
              </a:rPr>
              <a:t> clic : le process avec Gestar apparaît =&gt; explications</a:t>
            </a:r>
          </a:p>
          <a:p>
            <a:r>
              <a:rPr lang="fr-FR" altLang="fr-FR" smtClean="0">
                <a:latin typeface="Arial" charset="0"/>
              </a:rPr>
              <a:t>2</a:t>
            </a:r>
            <a:r>
              <a:rPr lang="fr-FR" altLang="fr-FR" baseline="30000" smtClean="0">
                <a:latin typeface="Arial" charset="0"/>
              </a:rPr>
              <a:t>ème</a:t>
            </a:r>
            <a:r>
              <a:rPr lang="fr-FR" altLang="fr-FR" smtClean="0">
                <a:latin typeface="Arial" charset="0"/>
              </a:rPr>
              <a:t> clic et suivants : animation en cas de rappel =&gt; le conseiller utilise Gestar pour donner les informations au client concernant l’incident en cours.</a:t>
            </a:r>
          </a:p>
          <a:p>
            <a:endParaRPr lang="fr-FR" altLang="fr-FR" smtClean="0">
              <a:latin typeface="Arial" charset="0"/>
            </a:endParaRPr>
          </a:p>
          <a:p>
            <a:r>
              <a:rPr lang="fr-FR" altLang="fr-FR" u="sng" smtClean="0">
                <a:latin typeface="Arial" charset="0"/>
              </a:rPr>
              <a:t>APRES</a:t>
            </a:r>
            <a:r>
              <a:rPr lang="fr-FR" altLang="fr-FR" smtClean="0">
                <a:latin typeface="Arial" charset="0"/>
              </a:rPr>
              <a:t> : </a:t>
            </a:r>
          </a:p>
          <a:p>
            <a:endParaRPr lang="fr-FR" altLang="fr-FR" smtClean="0">
              <a:latin typeface="Arial" charset="0"/>
            </a:endParaRPr>
          </a:p>
          <a:p>
            <a:r>
              <a:rPr lang="fr-FR" altLang="fr-FR" smtClean="0">
                <a:latin typeface="Arial" charset="0"/>
              </a:rPr>
              <a:t>Les points d’entrées resteront ceux que l’on connait, les clients , les collectivités, les techniciens, les salariés d’Orange et nos partenaires.</a:t>
            </a:r>
          </a:p>
          <a:p>
            <a:endParaRPr lang="fr-FR" altLang="fr-FR" smtClean="0">
              <a:latin typeface="Arial" charset="0"/>
            </a:endParaRPr>
          </a:p>
          <a:p>
            <a:r>
              <a:rPr lang="fr-FR" altLang="fr-FR" smtClean="0">
                <a:latin typeface="Arial" charset="0"/>
              </a:rPr>
              <a:t>Comme avant ils peuvent appeler le service après vente (1013/1015), qui utilise Gestar, mais à la différence qu’ils pourront à terme, eux aussi saisir directement dans l’outil Gestar (intranet, internet).</a:t>
            </a:r>
          </a:p>
          <a:p>
            <a:r>
              <a:rPr lang="fr-FR" altLang="fr-FR" smtClean="0">
                <a:latin typeface="Arial" charset="0"/>
              </a:rPr>
              <a:t>L’avantage de l’application GESTAR  c’est quelle ne nécessite pas de saisir un ND, mais elle utilise une adresse et des coordonnées GPS qui localisent l’incident, ce qui permet une détection plus facile des doublons.  </a:t>
            </a:r>
          </a:p>
          <a:p>
            <a:r>
              <a:rPr lang="fr-FR" altLang="fr-FR" i="1" u="sng" smtClean="0">
                <a:latin typeface="Arial" charset="0"/>
              </a:rPr>
              <a:t>(les doublons : un incident réseau peut être signalé plusieurs fois, une fois par un client X sur son  Nd  , une autre fois par un technicien Y avec la  constitution d’un Nd   ou par une collectivité Z sur le Nd de la mairie , avec l’ancien process nil nous était impossible de détecter ces doublons !)</a:t>
            </a:r>
          </a:p>
          <a:p>
            <a:r>
              <a:rPr lang="fr-FR" altLang="fr-FR" smtClean="0">
                <a:latin typeface="Arial" charset="0"/>
              </a:rPr>
              <a:t>Avec la géolocalisation, Gestar nous indique  les différents incidents sur un périmètre de 1 KM que l’on peut consulter avant de valider la création du ticket Gestar (historique des incidents gardé 3 mois sur nos serveurs).</a:t>
            </a:r>
          </a:p>
          <a:p>
            <a:r>
              <a:rPr lang="fr-FR" altLang="fr-FR" smtClean="0">
                <a:latin typeface="Arial" charset="0"/>
              </a:rPr>
              <a:t>Un autre avantage de Gestar, c’est l’ information donnée au client par SMS ou par MAIL  avec le numéro du ticket pour lui notifier la prise en compte de sa signalisation.</a:t>
            </a:r>
          </a:p>
          <a:p>
            <a:r>
              <a:rPr lang="fr-FR" altLang="fr-FR" smtClean="0">
                <a:latin typeface="Arial" charset="0"/>
              </a:rPr>
              <a:t>si le client nous rappelle avec ce numéro, il nous est possible de retrouver le ticket, grâce à l’interaction de notre Système d’information, et d’informer le client sur l’avancée ou la résolution de celui-ci.</a:t>
            </a:r>
          </a:p>
          <a:p>
            <a:endParaRPr lang="fr-FR" altLang="fr-FR" smtClean="0">
              <a:latin typeface="Arial" charset="0"/>
            </a:endParaRPr>
          </a:p>
          <a:p>
            <a:r>
              <a:rPr lang="fr-FR" altLang="fr-FR" smtClean="0">
                <a:latin typeface="Arial" charset="0"/>
              </a:rPr>
              <a:t>Le numéro vert 0 800 083 083 pour les institutionnels et les services d’urgence reste en fonction avec le nouveau process.</a:t>
            </a:r>
          </a:p>
          <a:p>
            <a:endParaRPr lang="fr-FR" altLang="fr-FR" smtClean="0">
              <a:latin typeface="Arial" charset="0"/>
            </a:endParaRPr>
          </a:p>
        </p:txBody>
      </p:sp>
      <p:sp>
        <p:nvSpPr>
          <p:cNvPr id="107524" name="Espace réservé du numéro de diapositive 3"/>
          <p:cNvSpPr txBox="1">
            <a:spLocks noGrp="1"/>
          </p:cNvSpPr>
          <p:nvPr/>
        </p:nvSpPr>
        <p:spPr bwMode="auto">
          <a:xfrm>
            <a:off x="3863690" y="9482632"/>
            <a:ext cx="2954587" cy="466359"/>
          </a:xfrm>
          <a:prstGeom prst="rect">
            <a:avLst/>
          </a:prstGeom>
          <a:noFill/>
          <a:ln w="9525">
            <a:noFill/>
            <a:miter lim="800000"/>
            <a:headEnd/>
            <a:tailEnd/>
          </a:ln>
        </p:spPr>
        <p:txBody>
          <a:bodyPr anchor="b"/>
          <a:lstStyle/>
          <a:p>
            <a:pPr algn="r"/>
            <a:fld id="{BF67EF88-AED6-4871-8FC7-CD78EF1461BD}" type="slidenum">
              <a:rPr lang="fr-FR" altLang="fr-FR" sz="1200">
                <a:solidFill>
                  <a:srgbClr val="000000"/>
                </a:solidFill>
                <a:latin typeface="Helvetica 35 Thin" pitchFamily="34" charset="0"/>
              </a:rPr>
              <a:pPr algn="r"/>
              <a:t>7</a:t>
            </a:fld>
            <a:endParaRPr lang="fr-FR" altLang="fr-FR" sz="1200">
              <a:solidFill>
                <a:srgbClr val="000000"/>
              </a:solidFill>
              <a:latin typeface="Helvetica 35 Thin"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xfrm>
            <a:off x="95250" y="777875"/>
            <a:ext cx="6629400" cy="3730625"/>
          </a:xfrm>
          <a:ln/>
        </p:spPr>
      </p:sp>
      <p:sp>
        <p:nvSpPr>
          <p:cNvPr id="107523" name="Espace réservé des commentaires 2"/>
          <p:cNvSpPr>
            <a:spLocks noGrp="1"/>
          </p:cNvSpPr>
          <p:nvPr>
            <p:ph type="body" idx="1"/>
          </p:nvPr>
        </p:nvSpPr>
        <p:spPr>
          <a:noFill/>
        </p:spPr>
        <p:txBody>
          <a:bodyPr/>
          <a:lstStyle/>
          <a:p>
            <a:endParaRPr lang="fr-FR" altLang="fr-FR" smtClean="0">
              <a:latin typeface="Arial" charset="0"/>
            </a:endParaRPr>
          </a:p>
          <a:p>
            <a:r>
              <a:rPr lang="fr-FR" altLang="fr-FR" u="sng" smtClean="0">
                <a:latin typeface="Arial" charset="0"/>
              </a:rPr>
              <a:t>Consignes animateur</a:t>
            </a:r>
          </a:p>
          <a:p>
            <a:r>
              <a:rPr lang="fr-FR" altLang="fr-FR" smtClean="0">
                <a:latin typeface="Arial" charset="0"/>
              </a:rPr>
              <a:t>Diapo en 2 temps</a:t>
            </a:r>
          </a:p>
          <a:p>
            <a:r>
              <a:rPr lang="fr-FR" altLang="fr-FR" smtClean="0">
                <a:latin typeface="Arial" charset="0"/>
              </a:rPr>
              <a:t>1</a:t>
            </a:r>
            <a:r>
              <a:rPr lang="fr-FR" altLang="fr-FR" baseline="30000" smtClean="0">
                <a:latin typeface="Arial" charset="0"/>
              </a:rPr>
              <a:t>er</a:t>
            </a:r>
            <a:r>
              <a:rPr lang="fr-FR" altLang="fr-FR" smtClean="0">
                <a:latin typeface="Arial" charset="0"/>
              </a:rPr>
              <a:t> clic : le process avec Gestar apparaît =&gt; explications</a:t>
            </a:r>
          </a:p>
          <a:p>
            <a:r>
              <a:rPr lang="fr-FR" altLang="fr-FR" smtClean="0">
                <a:latin typeface="Arial" charset="0"/>
              </a:rPr>
              <a:t>2</a:t>
            </a:r>
            <a:r>
              <a:rPr lang="fr-FR" altLang="fr-FR" baseline="30000" smtClean="0">
                <a:latin typeface="Arial" charset="0"/>
              </a:rPr>
              <a:t>ème</a:t>
            </a:r>
            <a:r>
              <a:rPr lang="fr-FR" altLang="fr-FR" smtClean="0">
                <a:latin typeface="Arial" charset="0"/>
              </a:rPr>
              <a:t> clic et suivants : animation en cas de rappel =&gt; le conseiller utilise Gestar pour donner les informations au client concernant l’incident en cours.</a:t>
            </a:r>
          </a:p>
          <a:p>
            <a:endParaRPr lang="fr-FR" altLang="fr-FR" smtClean="0">
              <a:latin typeface="Arial" charset="0"/>
            </a:endParaRPr>
          </a:p>
          <a:p>
            <a:r>
              <a:rPr lang="fr-FR" altLang="fr-FR" u="sng" smtClean="0">
                <a:latin typeface="Arial" charset="0"/>
              </a:rPr>
              <a:t>APRES</a:t>
            </a:r>
            <a:r>
              <a:rPr lang="fr-FR" altLang="fr-FR" smtClean="0">
                <a:latin typeface="Arial" charset="0"/>
              </a:rPr>
              <a:t> : </a:t>
            </a:r>
          </a:p>
          <a:p>
            <a:endParaRPr lang="fr-FR" altLang="fr-FR" smtClean="0">
              <a:latin typeface="Arial" charset="0"/>
            </a:endParaRPr>
          </a:p>
          <a:p>
            <a:r>
              <a:rPr lang="fr-FR" altLang="fr-FR" smtClean="0">
                <a:latin typeface="Arial" charset="0"/>
              </a:rPr>
              <a:t>Les points d’entrées resteront ceux que l’on connait, les clients , les collectivités, les techniciens, les salariés d’Orange et nos partenaires.</a:t>
            </a:r>
          </a:p>
          <a:p>
            <a:endParaRPr lang="fr-FR" altLang="fr-FR" smtClean="0">
              <a:latin typeface="Arial" charset="0"/>
            </a:endParaRPr>
          </a:p>
          <a:p>
            <a:r>
              <a:rPr lang="fr-FR" altLang="fr-FR" smtClean="0">
                <a:latin typeface="Arial" charset="0"/>
              </a:rPr>
              <a:t>Comme avant ils peuvent appeler le service après vente (1013/1015), qui utilise Gestar, mais à la différence qu’ils pourront à terme, eux aussi saisir directement dans l’outil Gestar (intranet, internet).</a:t>
            </a:r>
          </a:p>
          <a:p>
            <a:r>
              <a:rPr lang="fr-FR" altLang="fr-FR" smtClean="0">
                <a:latin typeface="Arial" charset="0"/>
              </a:rPr>
              <a:t>L’avantage de l’application GESTAR  c’est quelle ne nécessite pas de saisir un ND, mais elle utilise une adresse et des coordonnées GPS qui localisent l’incident, ce qui permet une détection plus facile des doublons.  </a:t>
            </a:r>
          </a:p>
          <a:p>
            <a:r>
              <a:rPr lang="fr-FR" altLang="fr-FR" i="1" u="sng" smtClean="0">
                <a:latin typeface="Arial" charset="0"/>
              </a:rPr>
              <a:t>(les doublons : un incident réseau peut être signalé plusieurs fois, une fois par un client X sur son  Nd  , une autre fois par un technicien Y avec la  constitution d’un Nd   ou par une collectivité Z sur le Nd de la mairie , avec l’ancien process nil nous était impossible de détecter ces doublons !)</a:t>
            </a:r>
          </a:p>
          <a:p>
            <a:r>
              <a:rPr lang="fr-FR" altLang="fr-FR" smtClean="0">
                <a:latin typeface="Arial" charset="0"/>
              </a:rPr>
              <a:t>Avec la géolocalisation, Gestar nous indique  les différents incidents sur un périmètre de 1 KM que l’on peut consulter avant de valider la création du ticket Gestar (historique des incidents gardé 3 mois sur nos serveurs).</a:t>
            </a:r>
          </a:p>
          <a:p>
            <a:r>
              <a:rPr lang="fr-FR" altLang="fr-FR" smtClean="0">
                <a:latin typeface="Arial" charset="0"/>
              </a:rPr>
              <a:t>Un autre avantage de Gestar, c’est l’ information donnée au client par SMS ou par MAIL  avec le numéro du ticket pour lui notifier la prise en compte de sa signalisation.</a:t>
            </a:r>
          </a:p>
          <a:p>
            <a:r>
              <a:rPr lang="fr-FR" altLang="fr-FR" smtClean="0">
                <a:latin typeface="Arial" charset="0"/>
              </a:rPr>
              <a:t>si le client nous rappelle avec ce numéro, il nous est possible de retrouver le ticket, grâce à l’interaction de notre Système d’information, et d’informer le client sur l’avancée ou la résolution de celui-ci.</a:t>
            </a:r>
          </a:p>
          <a:p>
            <a:endParaRPr lang="fr-FR" altLang="fr-FR" smtClean="0">
              <a:latin typeface="Arial" charset="0"/>
            </a:endParaRPr>
          </a:p>
          <a:p>
            <a:r>
              <a:rPr lang="fr-FR" altLang="fr-FR" smtClean="0">
                <a:latin typeface="Arial" charset="0"/>
              </a:rPr>
              <a:t>Le numéro vert 0 800 083 083 pour les institutionnels et les services d’urgence reste en fonction avec le nouveau process.</a:t>
            </a:r>
          </a:p>
          <a:p>
            <a:endParaRPr lang="fr-FR" altLang="fr-FR" smtClean="0">
              <a:latin typeface="Arial" charset="0"/>
            </a:endParaRPr>
          </a:p>
        </p:txBody>
      </p:sp>
      <p:sp>
        <p:nvSpPr>
          <p:cNvPr id="107524" name="Espace réservé du numéro de diapositive 3"/>
          <p:cNvSpPr txBox="1">
            <a:spLocks noGrp="1"/>
          </p:cNvSpPr>
          <p:nvPr/>
        </p:nvSpPr>
        <p:spPr bwMode="auto">
          <a:xfrm>
            <a:off x="3863690" y="9482632"/>
            <a:ext cx="2954587" cy="466359"/>
          </a:xfrm>
          <a:prstGeom prst="rect">
            <a:avLst/>
          </a:prstGeom>
          <a:noFill/>
          <a:ln w="9525">
            <a:noFill/>
            <a:miter lim="800000"/>
            <a:headEnd/>
            <a:tailEnd/>
          </a:ln>
        </p:spPr>
        <p:txBody>
          <a:bodyPr anchor="b"/>
          <a:lstStyle/>
          <a:p>
            <a:pPr algn="r"/>
            <a:fld id="{BF67EF88-AED6-4871-8FC7-CD78EF1461BD}" type="slidenum">
              <a:rPr lang="fr-FR" altLang="fr-FR" sz="1200">
                <a:solidFill>
                  <a:srgbClr val="000000"/>
                </a:solidFill>
                <a:latin typeface="Helvetica 35 Thin" pitchFamily="34" charset="0"/>
              </a:rPr>
              <a:pPr algn="r"/>
              <a:t>8</a:t>
            </a:fld>
            <a:endParaRPr lang="fr-FR" altLang="fr-FR" sz="1200">
              <a:solidFill>
                <a:srgbClr val="000000"/>
              </a:solidFill>
              <a:latin typeface="Helvetica 35 Thin"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xfrm>
            <a:off x="95250" y="777875"/>
            <a:ext cx="6629400" cy="3730625"/>
          </a:xfrm>
          <a:ln/>
        </p:spPr>
      </p:sp>
      <p:sp>
        <p:nvSpPr>
          <p:cNvPr id="107523" name="Espace réservé des commentaires 2"/>
          <p:cNvSpPr>
            <a:spLocks noGrp="1"/>
          </p:cNvSpPr>
          <p:nvPr>
            <p:ph type="body" idx="1"/>
          </p:nvPr>
        </p:nvSpPr>
        <p:spPr>
          <a:noFill/>
        </p:spPr>
        <p:txBody>
          <a:bodyPr/>
          <a:lstStyle/>
          <a:p>
            <a:endParaRPr lang="fr-FR" altLang="fr-FR" smtClean="0">
              <a:latin typeface="Arial" charset="0"/>
            </a:endParaRPr>
          </a:p>
          <a:p>
            <a:r>
              <a:rPr lang="fr-FR" altLang="fr-FR" u="sng" smtClean="0">
                <a:latin typeface="Arial" charset="0"/>
              </a:rPr>
              <a:t>Consignes animateur</a:t>
            </a:r>
          </a:p>
          <a:p>
            <a:r>
              <a:rPr lang="fr-FR" altLang="fr-FR" smtClean="0">
                <a:latin typeface="Arial" charset="0"/>
              </a:rPr>
              <a:t>Diapo en 2 temps</a:t>
            </a:r>
          </a:p>
          <a:p>
            <a:r>
              <a:rPr lang="fr-FR" altLang="fr-FR" smtClean="0">
                <a:latin typeface="Arial" charset="0"/>
              </a:rPr>
              <a:t>1</a:t>
            </a:r>
            <a:r>
              <a:rPr lang="fr-FR" altLang="fr-FR" baseline="30000" smtClean="0">
                <a:latin typeface="Arial" charset="0"/>
              </a:rPr>
              <a:t>er</a:t>
            </a:r>
            <a:r>
              <a:rPr lang="fr-FR" altLang="fr-FR" smtClean="0">
                <a:latin typeface="Arial" charset="0"/>
              </a:rPr>
              <a:t> clic : le process avec Gestar apparaît =&gt; explications</a:t>
            </a:r>
          </a:p>
          <a:p>
            <a:r>
              <a:rPr lang="fr-FR" altLang="fr-FR" smtClean="0">
                <a:latin typeface="Arial" charset="0"/>
              </a:rPr>
              <a:t>2</a:t>
            </a:r>
            <a:r>
              <a:rPr lang="fr-FR" altLang="fr-FR" baseline="30000" smtClean="0">
                <a:latin typeface="Arial" charset="0"/>
              </a:rPr>
              <a:t>ème</a:t>
            </a:r>
            <a:r>
              <a:rPr lang="fr-FR" altLang="fr-FR" smtClean="0">
                <a:latin typeface="Arial" charset="0"/>
              </a:rPr>
              <a:t> clic et suivants : animation en cas de rappel =&gt; le conseiller utilise Gestar pour donner les informations au client concernant l’incident en cours.</a:t>
            </a:r>
          </a:p>
          <a:p>
            <a:endParaRPr lang="fr-FR" altLang="fr-FR" smtClean="0">
              <a:latin typeface="Arial" charset="0"/>
            </a:endParaRPr>
          </a:p>
          <a:p>
            <a:r>
              <a:rPr lang="fr-FR" altLang="fr-FR" u="sng" smtClean="0">
                <a:latin typeface="Arial" charset="0"/>
              </a:rPr>
              <a:t>APRES</a:t>
            </a:r>
            <a:r>
              <a:rPr lang="fr-FR" altLang="fr-FR" smtClean="0">
                <a:latin typeface="Arial" charset="0"/>
              </a:rPr>
              <a:t> : </a:t>
            </a:r>
          </a:p>
          <a:p>
            <a:endParaRPr lang="fr-FR" altLang="fr-FR" smtClean="0">
              <a:latin typeface="Arial" charset="0"/>
            </a:endParaRPr>
          </a:p>
          <a:p>
            <a:r>
              <a:rPr lang="fr-FR" altLang="fr-FR" smtClean="0">
                <a:latin typeface="Arial" charset="0"/>
              </a:rPr>
              <a:t>Les points d’entrées resteront ceux que l’on connait, les clients , les collectivités, les techniciens, les salariés d’Orange et nos partenaires.</a:t>
            </a:r>
          </a:p>
          <a:p>
            <a:endParaRPr lang="fr-FR" altLang="fr-FR" smtClean="0">
              <a:latin typeface="Arial" charset="0"/>
            </a:endParaRPr>
          </a:p>
          <a:p>
            <a:r>
              <a:rPr lang="fr-FR" altLang="fr-FR" smtClean="0">
                <a:latin typeface="Arial" charset="0"/>
              </a:rPr>
              <a:t>Comme avant ils peuvent appeler le service après vente (1013/1015), qui utilise Gestar, mais à la différence qu’ils pourront à terme, eux aussi saisir directement dans l’outil Gestar (intranet, internet).</a:t>
            </a:r>
          </a:p>
          <a:p>
            <a:r>
              <a:rPr lang="fr-FR" altLang="fr-FR" smtClean="0">
                <a:latin typeface="Arial" charset="0"/>
              </a:rPr>
              <a:t>L’avantage de l’application GESTAR  c’est quelle ne nécessite pas de saisir un ND, mais elle utilise une adresse et des coordonnées GPS qui localisent l’incident, ce qui permet une détection plus facile des doublons.  </a:t>
            </a:r>
          </a:p>
          <a:p>
            <a:r>
              <a:rPr lang="fr-FR" altLang="fr-FR" i="1" u="sng" smtClean="0">
                <a:latin typeface="Arial" charset="0"/>
              </a:rPr>
              <a:t>(les doublons : un incident réseau peut être signalé plusieurs fois, une fois par un client X sur son  Nd  , une autre fois par un technicien Y avec la  constitution d’un Nd   ou par une collectivité Z sur le Nd de la mairie , avec l’ancien process nil nous était impossible de détecter ces doublons !)</a:t>
            </a:r>
          </a:p>
          <a:p>
            <a:r>
              <a:rPr lang="fr-FR" altLang="fr-FR" smtClean="0">
                <a:latin typeface="Arial" charset="0"/>
              </a:rPr>
              <a:t>Avec la géolocalisation, Gestar nous indique  les différents incidents sur un périmètre de 1 KM que l’on peut consulter avant de valider la création du ticket Gestar (historique des incidents gardé 3 mois sur nos serveurs).</a:t>
            </a:r>
          </a:p>
          <a:p>
            <a:r>
              <a:rPr lang="fr-FR" altLang="fr-FR" smtClean="0">
                <a:latin typeface="Arial" charset="0"/>
              </a:rPr>
              <a:t>Un autre avantage de Gestar, c’est l’ information donnée au client par SMS ou par MAIL  avec le numéro du ticket pour lui notifier la prise en compte de sa signalisation.</a:t>
            </a:r>
          </a:p>
          <a:p>
            <a:r>
              <a:rPr lang="fr-FR" altLang="fr-FR" smtClean="0">
                <a:latin typeface="Arial" charset="0"/>
              </a:rPr>
              <a:t>si le client nous rappelle avec ce numéro, il nous est possible de retrouver le ticket, grâce à l’interaction de notre Système d’information, et d’informer le client sur l’avancée ou la résolution de celui-ci.</a:t>
            </a:r>
          </a:p>
          <a:p>
            <a:endParaRPr lang="fr-FR" altLang="fr-FR" smtClean="0">
              <a:latin typeface="Arial" charset="0"/>
            </a:endParaRPr>
          </a:p>
          <a:p>
            <a:r>
              <a:rPr lang="fr-FR" altLang="fr-FR" smtClean="0">
                <a:latin typeface="Arial" charset="0"/>
              </a:rPr>
              <a:t>Le numéro vert 0 800 083 083 pour les institutionnels et les services d’urgence reste en fonction avec le nouveau process.</a:t>
            </a:r>
          </a:p>
          <a:p>
            <a:endParaRPr lang="fr-FR" altLang="fr-FR" smtClean="0">
              <a:latin typeface="Arial" charset="0"/>
            </a:endParaRPr>
          </a:p>
        </p:txBody>
      </p:sp>
      <p:sp>
        <p:nvSpPr>
          <p:cNvPr id="107524" name="Espace réservé du numéro de diapositive 3"/>
          <p:cNvSpPr txBox="1">
            <a:spLocks noGrp="1"/>
          </p:cNvSpPr>
          <p:nvPr/>
        </p:nvSpPr>
        <p:spPr bwMode="auto">
          <a:xfrm>
            <a:off x="3863690" y="9482632"/>
            <a:ext cx="2954587" cy="466359"/>
          </a:xfrm>
          <a:prstGeom prst="rect">
            <a:avLst/>
          </a:prstGeom>
          <a:noFill/>
          <a:ln w="9525">
            <a:noFill/>
            <a:miter lim="800000"/>
            <a:headEnd/>
            <a:tailEnd/>
          </a:ln>
        </p:spPr>
        <p:txBody>
          <a:bodyPr anchor="b"/>
          <a:lstStyle/>
          <a:p>
            <a:pPr algn="r"/>
            <a:fld id="{BF67EF88-AED6-4871-8FC7-CD78EF1461BD}" type="slidenum">
              <a:rPr lang="fr-FR" altLang="fr-FR" sz="1200">
                <a:solidFill>
                  <a:srgbClr val="000000"/>
                </a:solidFill>
                <a:latin typeface="Helvetica 35 Thin" pitchFamily="34" charset="0"/>
              </a:rPr>
              <a:pPr algn="r"/>
              <a:t>9</a:t>
            </a:fld>
            <a:endParaRPr lang="fr-FR" altLang="fr-FR" sz="1200">
              <a:solidFill>
                <a:srgbClr val="000000"/>
              </a:solidFill>
              <a:latin typeface="Helvetica 35 Thin"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xfrm>
            <a:off x="95250" y="777875"/>
            <a:ext cx="6629400" cy="3730625"/>
          </a:xfrm>
          <a:ln/>
        </p:spPr>
      </p:sp>
      <p:sp>
        <p:nvSpPr>
          <p:cNvPr id="107523" name="Espace réservé des commentaires 2"/>
          <p:cNvSpPr>
            <a:spLocks noGrp="1"/>
          </p:cNvSpPr>
          <p:nvPr>
            <p:ph type="body" idx="1"/>
          </p:nvPr>
        </p:nvSpPr>
        <p:spPr>
          <a:noFill/>
        </p:spPr>
        <p:txBody>
          <a:bodyPr/>
          <a:lstStyle/>
          <a:p>
            <a:endParaRPr lang="fr-FR" altLang="fr-FR" smtClean="0">
              <a:latin typeface="Arial" charset="0"/>
            </a:endParaRPr>
          </a:p>
          <a:p>
            <a:r>
              <a:rPr lang="fr-FR" altLang="fr-FR" u="sng" smtClean="0">
                <a:latin typeface="Arial" charset="0"/>
              </a:rPr>
              <a:t>Consignes animateur</a:t>
            </a:r>
          </a:p>
          <a:p>
            <a:r>
              <a:rPr lang="fr-FR" altLang="fr-FR" smtClean="0">
                <a:latin typeface="Arial" charset="0"/>
              </a:rPr>
              <a:t>Diapo en 2 temps</a:t>
            </a:r>
          </a:p>
          <a:p>
            <a:r>
              <a:rPr lang="fr-FR" altLang="fr-FR" smtClean="0">
                <a:latin typeface="Arial" charset="0"/>
              </a:rPr>
              <a:t>1</a:t>
            </a:r>
            <a:r>
              <a:rPr lang="fr-FR" altLang="fr-FR" baseline="30000" smtClean="0">
                <a:latin typeface="Arial" charset="0"/>
              </a:rPr>
              <a:t>er</a:t>
            </a:r>
            <a:r>
              <a:rPr lang="fr-FR" altLang="fr-FR" smtClean="0">
                <a:latin typeface="Arial" charset="0"/>
              </a:rPr>
              <a:t> clic : le process avec Gestar apparaît =&gt; explications</a:t>
            </a:r>
          </a:p>
          <a:p>
            <a:r>
              <a:rPr lang="fr-FR" altLang="fr-FR" smtClean="0">
                <a:latin typeface="Arial" charset="0"/>
              </a:rPr>
              <a:t>2</a:t>
            </a:r>
            <a:r>
              <a:rPr lang="fr-FR" altLang="fr-FR" baseline="30000" smtClean="0">
                <a:latin typeface="Arial" charset="0"/>
              </a:rPr>
              <a:t>ème</a:t>
            </a:r>
            <a:r>
              <a:rPr lang="fr-FR" altLang="fr-FR" smtClean="0">
                <a:latin typeface="Arial" charset="0"/>
              </a:rPr>
              <a:t> clic et suivants : animation en cas de rappel =&gt; le conseiller utilise Gestar pour donner les informations au client concernant l’incident en cours.</a:t>
            </a:r>
          </a:p>
          <a:p>
            <a:endParaRPr lang="fr-FR" altLang="fr-FR" smtClean="0">
              <a:latin typeface="Arial" charset="0"/>
            </a:endParaRPr>
          </a:p>
          <a:p>
            <a:r>
              <a:rPr lang="fr-FR" altLang="fr-FR" u="sng" smtClean="0">
                <a:latin typeface="Arial" charset="0"/>
              </a:rPr>
              <a:t>APRES</a:t>
            </a:r>
            <a:r>
              <a:rPr lang="fr-FR" altLang="fr-FR" smtClean="0">
                <a:latin typeface="Arial" charset="0"/>
              </a:rPr>
              <a:t> : </a:t>
            </a:r>
          </a:p>
          <a:p>
            <a:endParaRPr lang="fr-FR" altLang="fr-FR" smtClean="0">
              <a:latin typeface="Arial" charset="0"/>
            </a:endParaRPr>
          </a:p>
          <a:p>
            <a:r>
              <a:rPr lang="fr-FR" altLang="fr-FR" smtClean="0">
                <a:latin typeface="Arial" charset="0"/>
              </a:rPr>
              <a:t>Les points d’entrées resteront ceux que l’on connait, les clients , les collectivités, les techniciens, les salariés d’Orange et nos partenaires.</a:t>
            </a:r>
          </a:p>
          <a:p>
            <a:endParaRPr lang="fr-FR" altLang="fr-FR" smtClean="0">
              <a:latin typeface="Arial" charset="0"/>
            </a:endParaRPr>
          </a:p>
          <a:p>
            <a:r>
              <a:rPr lang="fr-FR" altLang="fr-FR" smtClean="0">
                <a:latin typeface="Arial" charset="0"/>
              </a:rPr>
              <a:t>Comme avant ils peuvent appeler le service après vente (1013/1015), qui utilise Gestar, mais à la différence qu’ils pourront à terme, eux aussi saisir directement dans l’outil Gestar (intranet, internet).</a:t>
            </a:r>
          </a:p>
          <a:p>
            <a:r>
              <a:rPr lang="fr-FR" altLang="fr-FR" smtClean="0">
                <a:latin typeface="Arial" charset="0"/>
              </a:rPr>
              <a:t>L’avantage de l’application GESTAR  c’est quelle ne nécessite pas de saisir un ND, mais elle utilise une adresse et des coordonnées GPS qui localisent l’incident, ce qui permet une détection plus facile des doublons.  </a:t>
            </a:r>
          </a:p>
          <a:p>
            <a:r>
              <a:rPr lang="fr-FR" altLang="fr-FR" i="1" u="sng" smtClean="0">
                <a:latin typeface="Arial" charset="0"/>
              </a:rPr>
              <a:t>(les doublons : un incident réseau peut être signalé plusieurs fois, une fois par un client X sur son  Nd  , une autre fois par un technicien Y avec la  constitution d’un Nd   ou par une collectivité Z sur le Nd de la mairie , avec l’ancien process nil nous était impossible de détecter ces doublons !)</a:t>
            </a:r>
          </a:p>
          <a:p>
            <a:r>
              <a:rPr lang="fr-FR" altLang="fr-FR" smtClean="0">
                <a:latin typeface="Arial" charset="0"/>
              </a:rPr>
              <a:t>Avec la géolocalisation, Gestar nous indique  les différents incidents sur un périmètre de 1 KM que l’on peut consulter avant de valider la création du ticket Gestar (historique des incidents gardé 3 mois sur nos serveurs).</a:t>
            </a:r>
          </a:p>
          <a:p>
            <a:r>
              <a:rPr lang="fr-FR" altLang="fr-FR" smtClean="0">
                <a:latin typeface="Arial" charset="0"/>
              </a:rPr>
              <a:t>Un autre avantage de Gestar, c’est l’ information donnée au client par SMS ou par MAIL  avec le numéro du ticket pour lui notifier la prise en compte de sa signalisation.</a:t>
            </a:r>
          </a:p>
          <a:p>
            <a:r>
              <a:rPr lang="fr-FR" altLang="fr-FR" smtClean="0">
                <a:latin typeface="Arial" charset="0"/>
              </a:rPr>
              <a:t>si le client nous rappelle avec ce numéro, il nous est possible de retrouver le ticket, grâce à l’interaction de notre Système d’information, et d’informer le client sur l’avancée ou la résolution de celui-ci.</a:t>
            </a:r>
          </a:p>
          <a:p>
            <a:endParaRPr lang="fr-FR" altLang="fr-FR" smtClean="0">
              <a:latin typeface="Arial" charset="0"/>
            </a:endParaRPr>
          </a:p>
          <a:p>
            <a:r>
              <a:rPr lang="fr-FR" altLang="fr-FR" smtClean="0">
                <a:latin typeface="Arial" charset="0"/>
              </a:rPr>
              <a:t>Le numéro vert 0 800 083 083 pour les institutionnels et les services d’urgence reste en fonction avec le nouveau process.</a:t>
            </a:r>
          </a:p>
          <a:p>
            <a:endParaRPr lang="fr-FR" altLang="fr-FR" smtClean="0">
              <a:latin typeface="Arial" charset="0"/>
            </a:endParaRPr>
          </a:p>
        </p:txBody>
      </p:sp>
      <p:sp>
        <p:nvSpPr>
          <p:cNvPr id="107524" name="Espace réservé du numéro de diapositive 3"/>
          <p:cNvSpPr txBox="1">
            <a:spLocks noGrp="1"/>
          </p:cNvSpPr>
          <p:nvPr/>
        </p:nvSpPr>
        <p:spPr bwMode="auto">
          <a:xfrm>
            <a:off x="3863690" y="9482632"/>
            <a:ext cx="2954587" cy="466359"/>
          </a:xfrm>
          <a:prstGeom prst="rect">
            <a:avLst/>
          </a:prstGeom>
          <a:noFill/>
          <a:ln w="9525">
            <a:noFill/>
            <a:miter lim="800000"/>
            <a:headEnd/>
            <a:tailEnd/>
          </a:ln>
        </p:spPr>
        <p:txBody>
          <a:bodyPr anchor="b"/>
          <a:lstStyle/>
          <a:p>
            <a:pPr algn="r"/>
            <a:fld id="{BF67EF88-AED6-4871-8FC7-CD78EF1461BD}" type="slidenum">
              <a:rPr lang="fr-FR" altLang="fr-FR" sz="1200">
                <a:solidFill>
                  <a:srgbClr val="000000"/>
                </a:solidFill>
                <a:latin typeface="Helvetica 35 Thin" pitchFamily="34" charset="0"/>
              </a:rPr>
              <a:pPr algn="r"/>
              <a:t>10</a:t>
            </a:fld>
            <a:endParaRPr lang="fr-FR" altLang="fr-FR" sz="1200">
              <a:solidFill>
                <a:srgbClr val="000000"/>
              </a:solidFill>
              <a:latin typeface="Helvetica 35 Thin"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03288"/>
            <a:fld id="{94CEA326-1528-4A6D-9FA3-397AA332B76D}" type="slidenum">
              <a:rPr lang="fr-FR">
                <a:solidFill>
                  <a:srgbClr val="000000"/>
                </a:solidFill>
              </a:rPr>
              <a:pPr defTabSz="903288"/>
              <a:t>11</a:t>
            </a:fld>
            <a:endParaRPr lang="fr-FR">
              <a:solidFill>
                <a:srgbClr val="000000"/>
              </a:solidFill>
            </a:endParaRPr>
          </a:p>
        </p:txBody>
      </p:sp>
      <p:sp>
        <p:nvSpPr>
          <p:cNvPr id="32771" name="Rectangle 2"/>
          <p:cNvSpPr>
            <a:spLocks noGrp="1" noRot="1" noChangeAspect="1" noChangeArrowheads="1" noTextEdit="1"/>
          </p:cNvSpPr>
          <p:nvPr>
            <p:ph type="sldImg"/>
          </p:nvPr>
        </p:nvSpPr>
        <p:spPr>
          <a:xfrm>
            <a:off x="93663" y="746125"/>
            <a:ext cx="6624637" cy="3727450"/>
          </a:xfrm>
          <a:ln/>
        </p:spPr>
      </p:sp>
      <p:sp>
        <p:nvSpPr>
          <p:cNvPr id="32772" name="Rectangle 3"/>
          <p:cNvSpPr>
            <a:spLocks noGrp="1" noChangeArrowheads="1"/>
          </p:cNvSpPr>
          <p:nvPr>
            <p:ph type="body" idx="1"/>
          </p:nvPr>
        </p:nvSpPr>
        <p:spPr>
          <a:noFill/>
          <a:ln/>
        </p:spPr>
        <p:txBody>
          <a:bodyPr/>
          <a:lstStyle/>
          <a:p>
            <a:pPr eaLnBrk="1" hangingPunct="1"/>
            <a:r>
              <a:rPr lang="fr-FR" sz="900" b="1" smtClean="0">
                <a:solidFill>
                  <a:srgbClr val="FF6600"/>
                </a:solidFill>
              </a:rPr>
              <a:t>1/  AMII: Appel à Manifestation d’Intention d’Investissement  des opérateurs:</a:t>
            </a:r>
            <a:r>
              <a:rPr lang="fr-FR" sz="900" smtClean="0">
                <a:solidFill>
                  <a:schemeClr val="tx2"/>
                </a:solidFill>
              </a:rPr>
              <a:t> </a:t>
            </a:r>
          </a:p>
          <a:p>
            <a:pPr lvl="1" eaLnBrk="1" hangingPunct="1"/>
            <a:r>
              <a:rPr lang="fr-FR" sz="1000" smtClean="0"/>
              <a:t>31 janvier 2011: remise par les opérateurs au CGI (Commissaire Général à l’Investissement) de la liste des villes sur lesquelles ils comptent déployer du FTTH</a:t>
            </a:r>
          </a:p>
          <a:p>
            <a:pPr lvl="1" eaLnBrk="1" hangingPunct="1"/>
            <a:r>
              <a:rPr lang="fr-FR" sz="1000" smtClean="0"/>
              <a:t>27 avril 2011: publication des cartes du Très Haut Débit par le CGI </a:t>
            </a:r>
            <a:r>
              <a:rPr lang="fr-FR" sz="1000" smtClean="0">
                <a:solidFill>
                  <a:srgbClr val="0000FF"/>
                </a:solidFill>
              </a:rPr>
              <a:t>www.territoires.gouv.fr/observatoire-des-territoires</a:t>
            </a:r>
          </a:p>
          <a:p>
            <a:pPr lvl="1" eaLnBrk="1" hangingPunct="1"/>
            <a:endParaRPr lang="fr-FR" sz="1000" smtClean="0">
              <a:solidFill>
                <a:srgbClr val="0000FF"/>
              </a:solidFill>
            </a:endParaRPr>
          </a:p>
          <a:p>
            <a:pPr lvl="1" eaLnBrk="1" hangingPunct="1"/>
            <a:endParaRPr lang="fr-FR" sz="1000" smtClean="0">
              <a:solidFill>
                <a:srgbClr val="0000FF"/>
              </a:solidFill>
            </a:endParaRPr>
          </a:p>
          <a:p>
            <a:pPr eaLnBrk="1" hangingPunct="1">
              <a:lnSpc>
                <a:spcPct val="90000"/>
              </a:lnSpc>
              <a:buClr>
                <a:srgbClr val="FF6600"/>
              </a:buClr>
            </a:pPr>
            <a:r>
              <a:rPr lang="fr-FR" sz="900" smtClean="0"/>
              <a:t>la couverture de l’</a:t>
            </a:r>
            <a:r>
              <a:rPr lang="fr-FR" sz="900" b="1" smtClean="0">
                <a:solidFill>
                  <a:schemeClr val="hlink"/>
                </a:solidFill>
              </a:rPr>
              <a:t>Aisne </a:t>
            </a:r>
            <a:r>
              <a:rPr lang="fr-FR" sz="900" smtClean="0"/>
              <a:t>sera de</a:t>
            </a:r>
            <a:r>
              <a:rPr lang="fr-FR" sz="900" b="1" smtClean="0">
                <a:solidFill>
                  <a:srgbClr val="FF6600"/>
                </a:solidFill>
              </a:rPr>
              <a:t> 29% des logements</a:t>
            </a:r>
          </a:p>
          <a:p>
            <a:pPr eaLnBrk="1" hangingPunct="1">
              <a:lnSpc>
                <a:spcPct val="90000"/>
              </a:lnSpc>
            </a:pPr>
            <a:r>
              <a:rPr lang="fr-FR" sz="900" smtClean="0"/>
              <a:t> La couverture de l’</a:t>
            </a:r>
            <a:r>
              <a:rPr lang="fr-FR" sz="900" b="1" smtClean="0">
                <a:solidFill>
                  <a:srgbClr val="FF6600"/>
                </a:solidFill>
              </a:rPr>
              <a:t>Oise</a:t>
            </a:r>
            <a:r>
              <a:rPr lang="fr-FR" sz="900" smtClean="0"/>
              <a:t> sera de </a:t>
            </a:r>
            <a:r>
              <a:rPr lang="fr-FR" sz="900" b="1" smtClean="0">
                <a:solidFill>
                  <a:srgbClr val="FF6600"/>
                </a:solidFill>
              </a:rPr>
              <a:t>28% des logements</a:t>
            </a:r>
          </a:p>
          <a:p>
            <a:pPr eaLnBrk="1" hangingPunct="1">
              <a:lnSpc>
                <a:spcPct val="90000"/>
              </a:lnSpc>
              <a:buClr>
                <a:srgbClr val="FF6600"/>
              </a:buClr>
            </a:pPr>
            <a:r>
              <a:rPr lang="fr-FR" sz="900" b="1" smtClean="0">
                <a:solidFill>
                  <a:srgbClr val="FF6600"/>
                </a:solidFill>
              </a:rPr>
              <a:t> </a:t>
            </a:r>
            <a:r>
              <a:rPr lang="fr-FR" sz="900" smtClean="0"/>
              <a:t>la couverture de la</a:t>
            </a:r>
            <a:r>
              <a:rPr lang="fr-FR" sz="900" b="1" smtClean="0">
                <a:solidFill>
                  <a:srgbClr val="FF6600"/>
                </a:solidFill>
              </a:rPr>
              <a:t> Somme </a:t>
            </a:r>
            <a:r>
              <a:rPr lang="fr-FR" sz="900" smtClean="0"/>
              <a:t>sera de</a:t>
            </a:r>
            <a:r>
              <a:rPr lang="fr-FR" sz="900" b="1" smtClean="0">
                <a:solidFill>
                  <a:srgbClr val="FF6600"/>
                </a:solidFill>
              </a:rPr>
              <a:t> 39% des logements</a:t>
            </a:r>
          </a:p>
          <a:p>
            <a:pPr algn="ctr" eaLnBrk="1" hangingPunct="1">
              <a:lnSpc>
                <a:spcPct val="90000"/>
              </a:lnSpc>
              <a:buClr>
                <a:srgbClr val="FF6600"/>
              </a:buClr>
            </a:pPr>
            <a:r>
              <a:rPr lang="fr-FR" sz="900" b="1" u="sng" smtClean="0">
                <a:solidFill>
                  <a:srgbClr val="FF6600"/>
                </a:solidFill>
              </a:rPr>
              <a:t>Soit 254 230 logements en Picardie</a:t>
            </a:r>
          </a:p>
          <a:p>
            <a:pPr eaLnBrk="1" hangingPunct="1">
              <a:lnSpc>
                <a:spcPct val="90000"/>
              </a:lnSpc>
              <a:buClr>
                <a:srgbClr val="FF6600"/>
              </a:buClr>
            </a:pPr>
            <a:r>
              <a:rPr lang="fr-FR" sz="900" smtClean="0"/>
              <a:t> La couverture s’entend à la </a:t>
            </a:r>
            <a:r>
              <a:rPr lang="fr-FR" sz="900" b="1" smtClean="0">
                <a:solidFill>
                  <a:srgbClr val="FF6600"/>
                </a:solidFill>
              </a:rPr>
              <a:t>maille d’une commune</a:t>
            </a:r>
          </a:p>
          <a:p>
            <a:pPr eaLnBrk="1" hangingPunct="1">
              <a:lnSpc>
                <a:spcPct val="90000"/>
              </a:lnSpc>
              <a:buClr>
                <a:srgbClr val="FF6600"/>
              </a:buClr>
            </a:pPr>
            <a:r>
              <a:rPr lang="fr-FR" sz="900" b="1" smtClean="0">
                <a:solidFill>
                  <a:srgbClr val="FF6600"/>
                </a:solidFill>
              </a:rPr>
              <a:t>couverture de 100%</a:t>
            </a:r>
            <a:r>
              <a:rPr lang="fr-FR" sz="900" smtClean="0"/>
              <a:t> des logements en </a:t>
            </a:r>
            <a:r>
              <a:rPr lang="fr-FR" sz="900" b="1" smtClean="0">
                <a:solidFill>
                  <a:srgbClr val="FF6600"/>
                </a:solidFill>
              </a:rPr>
              <a:t>5 ans</a:t>
            </a:r>
            <a:r>
              <a:rPr lang="fr-FR" sz="900" smtClean="0"/>
              <a:t> maximum ( sauf difficultés exceptionnelles dans la limite de 10%)</a:t>
            </a:r>
          </a:p>
          <a:p>
            <a:pPr eaLnBrk="1" hangingPunct="1">
              <a:lnSpc>
                <a:spcPct val="90000"/>
              </a:lnSpc>
              <a:buClr>
                <a:srgbClr val="FF6600"/>
              </a:buClr>
            </a:pPr>
            <a:r>
              <a:rPr lang="fr-FR" sz="900" smtClean="0"/>
              <a:t> les </a:t>
            </a:r>
            <a:r>
              <a:rPr lang="fr-FR" sz="900" b="1" smtClean="0">
                <a:solidFill>
                  <a:srgbClr val="FF6600"/>
                </a:solidFill>
              </a:rPr>
              <a:t>locaux professionnels</a:t>
            </a:r>
            <a:r>
              <a:rPr lang="fr-FR" sz="900" b="1" smtClean="0">
                <a:solidFill>
                  <a:schemeClr val="tx2"/>
                </a:solidFill>
              </a:rPr>
              <a:t> </a:t>
            </a:r>
            <a:r>
              <a:rPr lang="fr-FR" sz="900" smtClean="0"/>
              <a:t>situés dans les quartiers résidentiels et dans les ZA jouxtant les quartiers résidentiels font partie intégrante du plan de couverture</a:t>
            </a:r>
          </a:p>
          <a:p>
            <a:pPr eaLnBrk="1" hangingPunct="1">
              <a:lnSpc>
                <a:spcPct val="90000"/>
              </a:lnSpc>
              <a:buClr>
                <a:srgbClr val="FF6600"/>
              </a:buClr>
            </a:pPr>
            <a:r>
              <a:rPr lang="fr-FR" sz="900" smtClean="0"/>
              <a:t> par couverture nous entendons, le pourcentage estimé de logements susceptibles d’être</a:t>
            </a:r>
            <a:r>
              <a:rPr lang="fr-FR" sz="900" b="1" smtClean="0">
                <a:solidFill>
                  <a:schemeClr val="tx2"/>
                </a:solidFill>
              </a:rPr>
              <a:t> </a:t>
            </a:r>
            <a:r>
              <a:rPr lang="fr-FR" sz="900" b="1" smtClean="0">
                <a:solidFill>
                  <a:srgbClr val="FF6600"/>
                </a:solidFill>
              </a:rPr>
              <a:t>raccordés au très haut débit dans un délai de six mois</a:t>
            </a:r>
            <a:r>
              <a:rPr lang="fr-FR" sz="900" smtClean="0"/>
              <a:t> suivant une demande formulée par une copropriété, un propriétaire ou un opérateur d’immeuble tiers</a:t>
            </a:r>
          </a:p>
          <a:p>
            <a:pPr eaLnBrk="1" hangingPunct="1">
              <a:lnSpc>
                <a:spcPct val="90000"/>
              </a:lnSpc>
              <a:buClr>
                <a:srgbClr val="FF6600"/>
              </a:buClr>
            </a:pPr>
            <a:r>
              <a:rPr lang="fr-FR" sz="900" b="1" smtClean="0">
                <a:solidFill>
                  <a:schemeClr val="tx2"/>
                </a:solidFill>
              </a:rPr>
              <a:t> </a:t>
            </a:r>
            <a:r>
              <a:rPr lang="fr-FR" sz="900" b="1" smtClean="0">
                <a:solidFill>
                  <a:srgbClr val="FF6600"/>
                </a:solidFill>
              </a:rPr>
              <a:t>aucune subvention</a:t>
            </a:r>
            <a:r>
              <a:rPr lang="fr-FR" sz="900" smtClean="0"/>
              <a:t> n’est demandée aux collectivités sur ces zones</a:t>
            </a:r>
          </a:p>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de partie">
    <p:spTree>
      <p:nvGrpSpPr>
        <p:cNvPr id="1" name=""/>
        <p:cNvGrpSpPr/>
        <p:nvPr/>
      </p:nvGrpSpPr>
      <p:grpSpPr>
        <a:xfrm>
          <a:off x="0" y="0"/>
          <a:ext cx="0" cy="0"/>
          <a:chOff x="0" y="0"/>
          <a:chExt cx="0" cy="0"/>
        </a:xfrm>
      </p:grpSpPr>
      <p:graphicFrame>
        <p:nvGraphicFramePr>
          <p:cNvPr id="4"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84406" name="Diapositive think-cell" r:id="rId4" imgW="270" imgH="270" progId="">
                  <p:embed/>
                </p:oleObj>
              </mc:Choice>
              <mc:Fallback>
                <p:oleObj name="Diapositive think-cell" r:id="rId4" imgW="270" imgH="270" progId="">
                  <p:embed/>
                  <p:pic>
                    <p:nvPicPr>
                      <p:cNvPr id="0" name="Picture 13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Connecteur droit 5"/>
          <p:cNvCxnSpPr/>
          <p:nvPr userDrawn="1"/>
        </p:nvCxnSpPr>
        <p:spPr>
          <a:xfrm>
            <a:off x="2555875" y="1330338"/>
            <a:ext cx="0" cy="31861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14403" name="Rectangle 3"/>
          <p:cNvSpPr>
            <a:spLocks noGrp="1" noChangeArrowheads="1"/>
          </p:cNvSpPr>
          <p:nvPr>
            <p:ph type="subTitle" idx="1"/>
          </p:nvPr>
        </p:nvSpPr>
        <p:spPr>
          <a:xfrm>
            <a:off x="2987676" y="1347629"/>
            <a:ext cx="5653088" cy="2898949"/>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lang="en-GB" noProof="0" dirty="0" smtClean="0"/>
            </a:lvl1pPr>
          </a:lstStyle>
          <a:p>
            <a:pPr lvl="0"/>
            <a:r>
              <a:rPr lang="en-GB" noProof="0" dirty="0" smtClean="0"/>
              <a:t>Click to edit Master subtitle style</a:t>
            </a:r>
          </a:p>
        </p:txBody>
      </p:sp>
      <p:sp>
        <p:nvSpPr>
          <p:cNvPr id="614404" name="Rectangle 4"/>
          <p:cNvSpPr>
            <a:spLocks noGrp="1" noChangeArrowheads="1"/>
          </p:cNvSpPr>
          <p:nvPr>
            <p:ph type="ctrTitle"/>
          </p:nvPr>
        </p:nvSpPr>
        <p:spPr>
          <a:xfrm>
            <a:off x="539750" y="915568"/>
            <a:ext cx="1872010" cy="3531736"/>
          </a:xfr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lang="en-GB" sz="5400" kern="1200" noProof="0" dirty="0" smtClean="0">
                <a:latin typeface="Helvetica 35 Thin" pitchFamily="34" charset="0"/>
                <a:ea typeface="+mn-ea"/>
                <a:cs typeface="Arial" pitchFamily="34" charset="0"/>
              </a:defRPr>
            </a:lvl1pPr>
          </a:lstStyle>
          <a:p>
            <a:pPr lvl="0"/>
            <a:r>
              <a:rPr lang="en-GB" noProof="0" dirty="0" smtClean="0"/>
              <a:t>Click to edit Master title style</a:t>
            </a:r>
          </a:p>
        </p:txBody>
      </p:sp>
    </p:spTree>
    <p:extLst>
      <p:ext uri="{BB962C8B-B14F-4D97-AF65-F5344CB8AC3E}">
        <p14:creationId xmlns:p14="http://schemas.microsoft.com/office/powerpoint/2010/main" val="7484281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4"/>
            <a:ext cx="7772400" cy="110251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138F33A2-0CBF-46A0-AC66-01D024B820A4}"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00DF2099-3FF2-4300-96C0-5260E03CC324}"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sz="quarter" idx="10"/>
          </p:nvPr>
        </p:nvSpPr>
        <p:spPr>
          <a:ln/>
        </p:spPr>
        <p:txBody>
          <a:bodyPr/>
          <a:lstStyle>
            <a:lvl1pPr>
              <a:defRPr/>
            </a:lvl1pPr>
          </a:lstStyle>
          <a:p>
            <a:pPr>
              <a:defRPr/>
            </a:pPr>
            <a:fld id="{4CBB3409-568E-4392-95F9-8AA7CE070AFA}"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11238" y="1319213"/>
            <a:ext cx="3471862" cy="3359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5500" y="1319213"/>
            <a:ext cx="3473450" cy="3359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sz="quarter" idx="10"/>
          </p:nvPr>
        </p:nvSpPr>
        <p:spPr>
          <a:ln/>
        </p:spPr>
        <p:txBody>
          <a:bodyPr/>
          <a:lstStyle>
            <a:lvl1pPr>
              <a:defRPr/>
            </a:lvl1pPr>
          </a:lstStyle>
          <a:p>
            <a:pPr>
              <a:defRPr/>
            </a:pPr>
            <a:fld id="{42E40D03-B628-4ABE-A127-F5D69EC68462}"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sz="quarter" idx="10"/>
          </p:nvPr>
        </p:nvSpPr>
        <p:spPr>
          <a:ln/>
        </p:spPr>
        <p:txBody>
          <a:bodyPr/>
          <a:lstStyle>
            <a:lvl1pPr>
              <a:defRPr/>
            </a:lvl1pPr>
          </a:lstStyle>
          <a:p>
            <a:pPr>
              <a:defRPr/>
            </a:pPr>
            <a:fld id="{B571B2F7-6662-46A2-8668-1777F54BFA8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sz="quarter" idx="10"/>
          </p:nvPr>
        </p:nvSpPr>
        <p:spPr>
          <a:ln/>
        </p:spPr>
        <p:txBody>
          <a:bodyPr/>
          <a:lstStyle>
            <a:lvl1pPr>
              <a:defRPr/>
            </a:lvl1pPr>
          </a:lstStyle>
          <a:p>
            <a:pPr>
              <a:defRPr/>
            </a:pPr>
            <a:fld id="{03D83BEC-3291-4B67-A0FB-7A4515050D5C}"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C71E301-1CCB-4B9C-83DA-3A254F64625B}"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1"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6DAF3788-D1FE-40C5-95AF-BF8ECBFD676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F8B337AB-13A3-41C7-8AD6-B4C5DC4BA1FB}"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60051CEA-9659-4BA4-AD2F-ABEFC532BEC2}"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ommaire">
    <p:spTree>
      <p:nvGrpSpPr>
        <p:cNvPr id="1" name=""/>
        <p:cNvGrpSpPr/>
        <p:nvPr/>
      </p:nvGrpSpPr>
      <p:grpSpPr>
        <a:xfrm>
          <a:off x="0" y="0"/>
          <a:ext cx="0" cy="0"/>
          <a:chOff x="0" y="0"/>
          <a:chExt cx="0" cy="0"/>
        </a:xfrm>
      </p:grpSpPr>
      <p:graphicFrame>
        <p:nvGraphicFramePr>
          <p:cNvPr id="4"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85430" name="Diapositive think-cell" r:id="rId4" imgW="270" imgH="270" progId="">
                  <p:embed/>
                </p:oleObj>
              </mc:Choice>
              <mc:Fallback>
                <p:oleObj name="Diapositive think-cell" r:id="rId4" imgW="270" imgH="270" progId="">
                  <p:embed/>
                  <p:pic>
                    <p:nvPicPr>
                      <p:cNvPr id="0" name="Picture 13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03" name="Rectangle 3"/>
          <p:cNvSpPr>
            <a:spLocks noGrp="1" noChangeArrowheads="1"/>
          </p:cNvSpPr>
          <p:nvPr>
            <p:ph type="subTitle" idx="1"/>
          </p:nvPr>
        </p:nvSpPr>
        <p:spPr>
          <a:xfrm>
            <a:off x="2987824" y="1334495"/>
            <a:ext cx="4968230" cy="1813323"/>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lang="en-GB" noProof="0" dirty="0" smtClean="0"/>
            </a:lvl1pPr>
          </a:lstStyle>
          <a:p>
            <a:pPr lvl="0"/>
            <a:r>
              <a:rPr lang="en-GB" noProof="0" dirty="0" smtClean="0"/>
              <a:t>Click to edit Master subtitle style</a:t>
            </a:r>
          </a:p>
        </p:txBody>
      </p:sp>
      <p:sp>
        <p:nvSpPr>
          <p:cNvPr id="614404" name="Rectangle 4"/>
          <p:cNvSpPr>
            <a:spLocks noGrp="1" noChangeArrowheads="1"/>
          </p:cNvSpPr>
          <p:nvPr>
            <p:ph type="ctrTitle"/>
          </p:nvPr>
        </p:nvSpPr>
        <p:spPr>
          <a:xfrm>
            <a:off x="539750" y="915573"/>
            <a:ext cx="2232050" cy="4185761"/>
          </a:xfr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lang="en-GB" sz="6400" kern="1200" noProof="0" dirty="0" smtClean="0">
                <a:latin typeface="Helvetica 35 Thin" pitchFamily="34" charset="0"/>
                <a:ea typeface="+mn-ea"/>
                <a:cs typeface="Arial" pitchFamily="34" charset="0"/>
              </a:defRPr>
            </a:lvl1pPr>
          </a:lstStyle>
          <a:p>
            <a:pPr lvl="0"/>
            <a:r>
              <a:rPr lang="en-GB" noProof="0" dirty="0" smtClean="0"/>
              <a:t>Click to edit Master title style</a:t>
            </a:r>
          </a:p>
        </p:txBody>
      </p:sp>
    </p:spTree>
    <p:extLst>
      <p:ext uri="{BB962C8B-B14F-4D97-AF65-F5344CB8AC3E}">
        <p14:creationId xmlns:p14="http://schemas.microsoft.com/office/powerpoint/2010/main" val="2457563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69100" y="70247"/>
            <a:ext cx="2032000" cy="4608909"/>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8338" y="70247"/>
            <a:ext cx="5948362" cy="460890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1944568D-E9A3-4FB5-AE64-3439FA354097}"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erci">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9133" y="1924050"/>
            <a:ext cx="7051885" cy="737100"/>
          </a:xfrm>
        </p:spPr>
        <p:txBody>
          <a:bodyPr/>
          <a:lstStyle>
            <a:lvl1pPr algn="l">
              <a:defRPr sz="6600">
                <a:latin typeface="Helvetica 35 Thin" pitchFamily="34" charset="0"/>
              </a:defRPr>
            </a:lvl1pPr>
          </a:lstStyle>
          <a:p>
            <a:r>
              <a:rPr lang="fr-FR" dirty="0" smtClean="0"/>
              <a:t>vos remerciements</a:t>
            </a:r>
            <a:endParaRPr lang="fr-FR" dirty="0"/>
          </a:p>
        </p:txBody>
      </p:sp>
    </p:spTree>
    <p:extLst>
      <p:ext uri="{BB962C8B-B14F-4D97-AF65-F5344CB8AC3E}">
        <p14:creationId xmlns:p14="http://schemas.microsoft.com/office/powerpoint/2010/main" val="6488364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5"/>
            <a:ext cx="7772400" cy="110251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138F33A2-0CBF-46A0-AC66-01D024B820A4}"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00DF2099-3FF2-4300-96C0-5260E03CC324}"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sz="quarter" idx="10"/>
          </p:nvPr>
        </p:nvSpPr>
        <p:spPr>
          <a:ln/>
        </p:spPr>
        <p:txBody>
          <a:bodyPr/>
          <a:lstStyle>
            <a:lvl1pPr>
              <a:defRPr/>
            </a:lvl1pPr>
          </a:lstStyle>
          <a:p>
            <a:pPr>
              <a:defRPr/>
            </a:pPr>
            <a:fld id="{4CBB3409-568E-4392-95F9-8AA7CE070AFA}"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11238" y="1319213"/>
            <a:ext cx="3471862" cy="3359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5500" y="1319213"/>
            <a:ext cx="3473450" cy="3359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sz="quarter" idx="10"/>
          </p:nvPr>
        </p:nvSpPr>
        <p:spPr>
          <a:ln/>
        </p:spPr>
        <p:txBody>
          <a:bodyPr/>
          <a:lstStyle>
            <a:lvl1pPr>
              <a:defRPr/>
            </a:lvl1pPr>
          </a:lstStyle>
          <a:p>
            <a:pPr>
              <a:defRPr/>
            </a:pPr>
            <a:fld id="{42E40D03-B628-4ABE-A127-F5D69EC68462}"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sz="quarter" idx="10"/>
          </p:nvPr>
        </p:nvSpPr>
        <p:spPr>
          <a:ln/>
        </p:spPr>
        <p:txBody>
          <a:bodyPr/>
          <a:lstStyle>
            <a:lvl1pPr>
              <a:defRPr/>
            </a:lvl1pPr>
          </a:lstStyle>
          <a:p>
            <a:pPr>
              <a:defRPr/>
            </a:pPr>
            <a:fld id="{B571B2F7-6662-46A2-8668-1777F54BFA8E}"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sz="quarter" idx="10"/>
          </p:nvPr>
        </p:nvSpPr>
        <p:spPr>
          <a:ln/>
        </p:spPr>
        <p:txBody>
          <a:bodyPr/>
          <a:lstStyle>
            <a:lvl1pPr>
              <a:defRPr/>
            </a:lvl1pPr>
          </a:lstStyle>
          <a:p>
            <a:pPr>
              <a:defRPr/>
            </a:pPr>
            <a:fld id="{03D83BEC-3291-4B67-A0FB-7A4515050D5C}"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C71E301-1CCB-4B9C-83DA-3A254F64625B}" type="slidenum">
              <a:rPr lang="fr-FR" smtClean="0">
                <a:solidFill>
                  <a:srgbClr val="000000"/>
                </a:solidFill>
              </a:rPr>
              <a:pPr>
                <a:defRPr/>
              </a:pPr>
              <a:t>‹N°›</a:t>
            </a:fld>
            <a:endParaRPr lang="fr-F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1"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6DAF3788-D1FE-40C5-95AF-BF8ECBFD676E}"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86454" name="Diapositive think-cell" r:id="rId4" imgW="270" imgH="270" progId="">
                  <p:embed/>
                </p:oleObj>
              </mc:Choice>
              <mc:Fallback>
                <p:oleObj name="Diapositive think-cell" r:id="rId4" imgW="270" imgH="270" progId="">
                  <p:embed/>
                  <p:pic>
                    <p:nvPicPr>
                      <p:cNvPr id="0" name="Picture 13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03" name="Rectangle 3"/>
          <p:cNvSpPr>
            <a:spLocks noGrp="1" noChangeArrowheads="1"/>
          </p:cNvSpPr>
          <p:nvPr>
            <p:ph type="subTitle" idx="1"/>
          </p:nvPr>
        </p:nvSpPr>
        <p:spPr>
          <a:xfrm>
            <a:off x="1011238" y="2733680"/>
            <a:ext cx="7808912" cy="409575"/>
          </a:xfrm>
        </p:spPr>
        <p:txBody>
          <a:bodyPr/>
          <a:lstStyle>
            <a:lvl1pPr marL="0" indent="0">
              <a:buFont typeface="Wingdings" pitchFamily="2" charset="2"/>
              <a:buNone/>
              <a:defRPr sz="1400"/>
            </a:lvl1pPr>
          </a:lstStyle>
          <a:p>
            <a:pPr lvl="0"/>
            <a:r>
              <a:rPr lang="en-GB" noProof="0" dirty="0" smtClean="0"/>
              <a:t>Click to edit Master subtitle style</a:t>
            </a:r>
          </a:p>
        </p:txBody>
      </p:sp>
      <p:sp>
        <p:nvSpPr>
          <p:cNvPr id="614404" name="Rectangle 4"/>
          <p:cNvSpPr>
            <a:spLocks noGrp="1" noChangeArrowheads="1"/>
          </p:cNvSpPr>
          <p:nvPr>
            <p:ph type="ctrTitle"/>
          </p:nvPr>
        </p:nvSpPr>
        <p:spPr>
          <a:xfrm>
            <a:off x="1011238" y="1329943"/>
            <a:ext cx="7808912" cy="1403747"/>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800">
                <a:latin typeface="Helvetica 35 Thin" pitchFamily="34" charset="0"/>
              </a:defRPr>
            </a:lvl1pPr>
          </a:lstStyle>
          <a:p>
            <a:pPr lvl="0"/>
            <a:r>
              <a:rPr lang="en-GB" noProof="0" dirty="0" smtClean="0"/>
              <a:t>Click to edit Master title style</a:t>
            </a:r>
          </a:p>
        </p:txBody>
      </p:sp>
    </p:spTree>
    <p:extLst>
      <p:ext uri="{BB962C8B-B14F-4D97-AF65-F5344CB8AC3E}">
        <p14:creationId xmlns:p14="http://schemas.microsoft.com/office/powerpoint/2010/main" val="60256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F8B337AB-13A3-41C7-8AD6-B4C5DC4BA1FB}"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60051CEA-9659-4BA4-AD2F-ABEFC532BEC2}"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69100" y="70247"/>
            <a:ext cx="2032000" cy="4608909"/>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8338" y="70247"/>
            <a:ext cx="5948362" cy="460890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1944568D-E9A3-4FB5-AE64-3439FA354097}" type="slidenum">
              <a:rPr lang="fr-FR">
                <a:solidFill>
                  <a:srgbClr val="000000"/>
                </a:solidFill>
              </a:rPr>
              <a:pPr>
                <a:defRPr/>
              </a:pPr>
              <a:t>‹N°›</a:t>
            </a:fld>
            <a:endParaRPr lang="fr-FR">
              <a:solidFill>
                <a:srgbClr val="000000"/>
              </a:solidFill>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merci">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9133" y="1924050"/>
            <a:ext cx="7051885" cy="737100"/>
          </a:xfrm>
        </p:spPr>
        <p:txBody>
          <a:bodyPr/>
          <a:lstStyle>
            <a:lvl1pPr algn="l">
              <a:defRPr sz="6600">
                <a:latin typeface="Helvetica 35 Thin" pitchFamily="34" charset="0"/>
              </a:defRPr>
            </a:lvl1pPr>
          </a:lstStyle>
          <a:p>
            <a:r>
              <a:rPr lang="fr-FR" dirty="0" smtClean="0"/>
              <a:t>vos remerciements</a:t>
            </a:r>
            <a:endParaRPr lang="fr-FR" dirty="0"/>
          </a:p>
        </p:txBody>
      </p:sp>
      <p:pic>
        <p:nvPicPr>
          <p:cNvPr id="3" name="Picture 28" descr="RGB_logo"/>
          <p:cNvPicPr>
            <a:picLocks noChangeAspect="1" noChangeArrowheads="1"/>
          </p:cNvPicPr>
          <p:nvPr/>
        </p:nvPicPr>
        <p:blipFill>
          <a:blip r:embed="rId2" cstate="print"/>
          <a:srcRect/>
          <a:stretch>
            <a:fillRect/>
          </a:stretch>
        </p:blipFill>
        <p:spPr bwMode="auto">
          <a:xfrm>
            <a:off x="8101018" y="4407694"/>
            <a:ext cx="719137" cy="539354"/>
          </a:xfrm>
          <a:prstGeom prst="rect">
            <a:avLst/>
          </a:prstGeom>
          <a:noFill/>
          <a:ln w="9525">
            <a:noFill/>
            <a:miter lim="800000"/>
            <a:headEnd/>
            <a:tailEnd/>
          </a:ln>
        </p:spPr>
      </p:pic>
    </p:spTree>
    <p:extLst>
      <p:ext uri="{BB962C8B-B14F-4D97-AF65-F5344CB8AC3E}">
        <p14:creationId xmlns:p14="http://schemas.microsoft.com/office/powerpoint/2010/main" val="6488364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uces simples">
    <p:spTree>
      <p:nvGrpSpPr>
        <p:cNvPr id="1" name=""/>
        <p:cNvGrpSpPr/>
        <p:nvPr/>
      </p:nvGrpSpPr>
      <p:grpSpPr>
        <a:xfrm>
          <a:off x="0" y="0"/>
          <a:ext cx="0" cy="0"/>
          <a:chOff x="0" y="0"/>
          <a:chExt cx="0" cy="0"/>
        </a:xfrm>
      </p:grpSpPr>
      <p:sp>
        <p:nvSpPr>
          <p:cNvPr id="2" name="Titre 1"/>
          <p:cNvSpPr>
            <a:spLocks noGrp="1"/>
          </p:cNvSpPr>
          <p:nvPr>
            <p:ph type="title"/>
          </p:nvPr>
        </p:nvSpPr>
        <p:spPr>
          <a:xfrm>
            <a:off x="1016213" y="302400"/>
            <a:ext cx="7084800" cy="737100"/>
          </a:xfrm>
        </p:spPr>
        <p:txBody>
          <a:bodyPr/>
          <a:lstStyle>
            <a:lvl1pPr algn="l">
              <a:defRPr baseline="0"/>
            </a:lvl1pPr>
          </a:lstStyle>
          <a:p>
            <a:r>
              <a:rPr lang="fr-FR" smtClean="0"/>
              <a:t>Modifiez le style du titre</a:t>
            </a:r>
            <a:endParaRPr lang="fr-FR" dirty="0"/>
          </a:p>
        </p:txBody>
      </p:sp>
      <p:sp>
        <p:nvSpPr>
          <p:cNvPr id="26" name="Espace réservé du contenu 2"/>
          <p:cNvSpPr>
            <a:spLocks noGrp="1"/>
          </p:cNvSpPr>
          <p:nvPr>
            <p:ph idx="1"/>
          </p:nvPr>
        </p:nvSpPr>
        <p:spPr>
          <a:xfrm>
            <a:off x="1042992" y="1329929"/>
            <a:ext cx="7058025" cy="2915840"/>
          </a:xfrm>
        </p:spPr>
        <p:txBody>
          <a:bodyPr/>
          <a:lstStyle>
            <a:lvl1pPr>
              <a:defRPr sz="1800" baseline="0"/>
            </a:lvl1pPr>
            <a:lvl2pPr>
              <a:spcAft>
                <a:spcPct val="0"/>
              </a:spcAft>
              <a:buFont typeface="Arial" charset="0"/>
              <a:buChar char="–"/>
              <a:defRPr/>
            </a:lvl2pPr>
          </a:lstStyle>
          <a:p>
            <a:pPr lvl="0"/>
            <a:r>
              <a:rPr lang="fr-FR" smtClean="0"/>
              <a:t>Modifiez les styles du texte du masque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8" descr="RGB_logo"/>
          <p:cNvPicPr>
            <a:picLocks noChangeAspect="1" noChangeArrowheads="1"/>
          </p:cNvPicPr>
          <p:nvPr/>
        </p:nvPicPr>
        <p:blipFill>
          <a:blip r:embed="rId2" cstate="print"/>
          <a:srcRect/>
          <a:stretch>
            <a:fillRect/>
          </a:stretch>
        </p:blipFill>
        <p:spPr bwMode="auto">
          <a:xfrm>
            <a:off x="8316916" y="4569620"/>
            <a:ext cx="503237" cy="377429"/>
          </a:xfrm>
          <a:prstGeom prst="rect">
            <a:avLst/>
          </a:prstGeom>
          <a:noFill/>
          <a:ln w="9525">
            <a:noFill/>
            <a:miter lim="800000"/>
            <a:headEnd/>
            <a:tailEnd/>
          </a:ln>
        </p:spPr>
      </p:pic>
      <p:sp>
        <p:nvSpPr>
          <p:cNvPr id="30723" name="Rectangle 3"/>
          <p:cNvSpPr>
            <a:spLocks noGrp="1" noChangeArrowheads="1"/>
          </p:cNvSpPr>
          <p:nvPr>
            <p:ph type="ctrTitle"/>
          </p:nvPr>
        </p:nvSpPr>
        <p:spPr>
          <a:xfrm>
            <a:off x="684216" y="2139554"/>
            <a:ext cx="7883525" cy="485775"/>
          </a:xfrm>
        </p:spPr>
        <p:txBody>
          <a:bodyPr lIns="36000" tIns="36000" bIns="0" anchor="b"/>
          <a:lstStyle>
            <a:lvl1pPr rtl="1">
              <a:defRPr>
                <a:solidFill>
                  <a:schemeClr val="bg2"/>
                </a:solidFill>
              </a:defRPr>
            </a:lvl1pPr>
          </a:lstStyle>
          <a:p>
            <a:r>
              <a:rPr lang="fr-FR"/>
              <a:t>titre de la présentation</a:t>
            </a:r>
          </a:p>
        </p:txBody>
      </p:sp>
      <p:sp>
        <p:nvSpPr>
          <p:cNvPr id="30724" name="Rectangle 4"/>
          <p:cNvSpPr>
            <a:spLocks noGrp="1" noChangeArrowheads="1"/>
          </p:cNvSpPr>
          <p:nvPr>
            <p:ph type="subTitle" idx="1"/>
          </p:nvPr>
        </p:nvSpPr>
        <p:spPr>
          <a:xfrm>
            <a:off x="720728" y="2652714"/>
            <a:ext cx="7883525" cy="351235"/>
          </a:xfrm>
        </p:spPr>
        <p:txBody>
          <a:bodyPr lIns="36000" tIns="36000"/>
          <a:lstStyle>
            <a:lvl1pPr>
              <a:defRPr sz="2500">
                <a:solidFill>
                  <a:schemeClr val="tx1"/>
                </a:solidFill>
              </a:defRPr>
            </a:lvl1pPr>
          </a:lstStyle>
          <a:p>
            <a:r>
              <a:rPr lang="fr-FR"/>
              <a:t>prénom nom service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4213" y="1253728"/>
            <a:ext cx="3870325" cy="310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06938" y="1253728"/>
            <a:ext cx="3871912" cy="310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graphicFrame>
        <p:nvGraphicFramePr>
          <p:cNvPr id="4" name="Objet 1" hidden="1"/>
          <p:cNvGraphicFramePr>
            <a:graphicFrameLocks/>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87478" name="Diapositive think-cell" r:id="rId4" imgW="270" imgH="270" progId="">
                  <p:embed/>
                </p:oleObj>
              </mc:Choice>
              <mc:Fallback>
                <p:oleObj name="Diapositive think-cell" r:id="rId4" imgW="270" imgH="270" progId="">
                  <p:embed/>
                  <p:pic>
                    <p:nvPicPr>
                      <p:cNvPr id="0" name="Picture 139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p:nvPr>
        </p:nvSpPr>
        <p:spPr>
          <a:xfrm>
            <a:off x="539749" y="123830"/>
            <a:ext cx="8353426" cy="792163"/>
          </a:xfrm>
        </p:spPr>
        <p:txBody>
          <a:bodyPr/>
          <a:lstStyle/>
          <a:p>
            <a:r>
              <a:rPr lang="en-GB" noProof="0" dirty="0" err="1" smtClean="0"/>
              <a:t>Modifiez</a:t>
            </a:r>
            <a:r>
              <a:rPr lang="en-GB" noProof="0" dirty="0" smtClean="0"/>
              <a:t> le style du titre</a:t>
            </a:r>
            <a:endParaRPr lang="en-GB" noProof="0" dirty="0"/>
          </a:p>
        </p:txBody>
      </p:sp>
      <p:sp>
        <p:nvSpPr>
          <p:cNvPr id="3" name="Espace réservé du contenu 2"/>
          <p:cNvSpPr>
            <a:spLocks noGrp="1"/>
          </p:cNvSpPr>
          <p:nvPr>
            <p:ph idx="1"/>
          </p:nvPr>
        </p:nvSpPr>
        <p:spPr>
          <a:xfrm>
            <a:off x="539749" y="1131591"/>
            <a:ext cx="8353426" cy="3456284"/>
          </a:xfrm>
        </p:spPr>
        <p:txBody>
          <a:bodyPr>
            <a:noAutofit/>
          </a:bodyPr>
          <a:lstStyle/>
          <a:p>
            <a:pPr lvl="0"/>
            <a:r>
              <a:rPr lang="en-GB" noProof="0" smtClean="0"/>
              <a:t>Modifiez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endParaRPr lang="en-GB" noProof="0"/>
          </a:p>
        </p:txBody>
      </p:sp>
    </p:spTree>
    <p:extLst>
      <p:ext uri="{BB962C8B-B14F-4D97-AF65-F5344CB8AC3E}">
        <p14:creationId xmlns:p14="http://schemas.microsoft.com/office/powerpoint/2010/main" val="373545543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78616" y="411957"/>
            <a:ext cx="1997075" cy="394216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4213" y="411957"/>
            <a:ext cx="5842000" cy="394216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6" y="411957"/>
            <a:ext cx="7991475" cy="39421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puces simples">
    <p:spTree>
      <p:nvGrpSpPr>
        <p:cNvPr id="1" name=""/>
        <p:cNvGrpSpPr/>
        <p:nvPr/>
      </p:nvGrpSpPr>
      <p:grpSpPr>
        <a:xfrm>
          <a:off x="0" y="0"/>
          <a:ext cx="0" cy="0"/>
          <a:chOff x="0" y="0"/>
          <a:chExt cx="0" cy="0"/>
        </a:xfrm>
      </p:grpSpPr>
      <p:sp>
        <p:nvSpPr>
          <p:cNvPr id="4" name="Rectangle 762"/>
          <p:cNvSpPr>
            <a:spLocks noChangeArrowheads="1"/>
          </p:cNvSpPr>
          <p:nvPr/>
        </p:nvSpPr>
        <p:spPr bwMode="auto">
          <a:xfrm>
            <a:off x="1004891"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a:defRPr/>
            </a:pPr>
            <a:r>
              <a:rPr lang="en-GB" altLang="fr-FR" sz="1000" smtClean="0">
                <a:solidFill>
                  <a:srgbClr val="7F7F7F"/>
                </a:solidFill>
              </a:rPr>
              <a:t>interne</a:t>
            </a:r>
            <a:r>
              <a:rPr lang="en-US" altLang="fr-FR" sz="1000" smtClean="0">
                <a:solidFill>
                  <a:srgbClr val="7F7F7F"/>
                </a:solidFill>
              </a:rPr>
              <a:t> Orange</a:t>
            </a:r>
          </a:p>
        </p:txBody>
      </p:sp>
      <p:sp>
        <p:nvSpPr>
          <p:cNvPr id="5" name="Rectangle 762"/>
          <p:cNvSpPr>
            <a:spLocks noChangeArrowheads="1"/>
          </p:cNvSpPr>
          <p:nvPr/>
        </p:nvSpPr>
        <p:spPr bwMode="auto">
          <a:xfrm>
            <a:off x="395291"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a:defRPr/>
            </a:pPr>
            <a:fld id="{3A4E1433-724B-40E8-839F-B469EAC9C0F7}" type="slidenum">
              <a:rPr lang="en-US" altLang="fr-FR" sz="1000" smtClean="0">
                <a:solidFill>
                  <a:srgbClr val="7F7F7F"/>
                </a:solidFill>
              </a:rPr>
              <a:pPr>
                <a:defRPr/>
              </a:pPr>
              <a:t>‹N°›</a:t>
            </a:fld>
            <a:endParaRPr lang="en-US" altLang="fr-FR" sz="1000" smtClean="0">
              <a:solidFill>
                <a:srgbClr val="7F7F7F"/>
              </a:solidFill>
            </a:endParaRPr>
          </a:p>
        </p:txBody>
      </p:sp>
      <p:sp>
        <p:nvSpPr>
          <p:cNvPr id="2" name="Titre 1"/>
          <p:cNvSpPr>
            <a:spLocks noGrp="1"/>
          </p:cNvSpPr>
          <p:nvPr>
            <p:ph type="title"/>
          </p:nvPr>
        </p:nvSpPr>
        <p:spPr>
          <a:xfrm>
            <a:off x="1016213" y="302400"/>
            <a:ext cx="7084800" cy="737100"/>
          </a:xfrm>
        </p:spPr>
        <p:txBody>
          <a:bodyPr/>
          <a:lstStyle>
            <a:lvl1pPr algn="l">
              <a:defRPr baseline="0"/>
            </a:lvl1pPr>
          </a:lstStyle>
          <a:p>
            <a:r>
              <a:rPr lang="fr-FR" smtClean="0"/>
              <a:t>Modifiez le style du titre</a:t>
            </a:r>
            <a:endParaRPr lang="fr-FR" dirty="0"/>
          </a:p>
        </p:txBody>
      </p:sp>
      <p:sp>
        <p:nvSpPr>
          <p:cNvPr id="26" name="Espace réservé du contenu 2"/>
          <p:cNvSpPr>
            <a:spLocks noGrp="1"/>
          </p:cNvSpPr>
          <p:nvPr>
            <p:ph idx="1"/>
          </p:nvPr>
        </p:nvSpPr>
        <p:spPr>
          <a:xfrm>
            <a:off x="1042991" y="1329929"/>
            <a:ext cx="7058025" cy="2915840"/>
          </a:xfrm>
        </p:spPr>
        <p:txBody>
          <a:bodyPr/>
          <a:lstStyle>
            <a:lvl1pPr>
              <a:defRPr sz="1800" baseline="0"/>
            </a:lvl1pPr>
            <a:lvl2pPr>
              <a:spcAft>
                <a:spcPct val="0"/>
              </a:spcAft>
              <a:buFont typeface="Arial" charset="0"/>
              <a:buChar char="–"/>
              <a:defRPr/>
            </a:lvl2pPr>
          </a:lstStyle>
          <a:p>
            <a:pPr lvl="0"/>
            <a:r>
              <a:rPr lang="fr-FR" smtClean="0"/>
              <a:t>Modifiez les styles du texte du masque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8" descr="RGB_logo"/>
          <p:cNvPicPr>
            <a:picLocks noChangeAspect="1" noChangeArrowheads="1"/>
          </p:cNvPicPr>
          <p:nvPr/>
        </p:nvPicPr>
        <p:blipFill>
          <a:blip r:embed="rId2" cstate="print"/>
          <a:srcRect/>
          <a:stretch>
            <a:fillRect/>
          </a:stretch>
        </p:blipFill>
        <p:spPr bwMode="auto">
          <a:xfrm>
            <a:off x="8316918" y="4569621"/>
            <a:ext cx="503237" cy="377429"/>
          </a:xfrm>
          <a:prstGeom prst="rect">
            <a:avLst/>
          </a:prstGeom>
          <a:noFill/>
          <a:ln w="9525">
            <a:noFill/>
            <a:miter lim="800000"/>
            <a:headEnd/>
            <a:tailEnd/>
          </a:ln>
        </p:spPr>
      </p:pic>
      <p:sp>
        <p:nvSpPr>
          <p:cNvPr id="30723" name="Rectangle 3"/>
          <p:cNvSpPr>
            <a:spLocks noGrp="1" noChangeArrowheads="1"/>
          </p:cNvSpPr>
          <p:nvPr>
            <p:ph type="ctrTitle"/>
          </p:nvPr>
        </p:nvSpPr>
        <p:spPr>
          <a:xfrm>
            <a:off x="684218" y="2139554"/>
            <a:ext cx="7883525" cy="485775"/>
          </a:xfrm>
        </p:spPr>
        <p:txBody>
          <a:bodyPr lIns="36000" tIns="36000" bIns="0" anchor="b"/>
          <a:lstStyle>
            <a:lvl1pPr rtl="1">
              <a:defRPr>
                <a:solidFill>
                  <a:schemeClr val="bg2"/>
                </a:solidFill>
              </a:defRPr>
            </a:lvl1pPr>
          </a:lstStyle>
          <a:p>
            <a:r>
              <a:rPr lang="fr-FR"/>
              <a:t>titre de la présentation</a:t>
            </a:r>
          </a:p>
        </p:txBody>
      </p:sp>
      <p:sp>
        <p:nvSpPr>
          <p:cNvPr id="30724" name="Rectangle 4"/>
          <p:cNvSpPr>
            <a:spLocks noGrp="1" noChangeArrowheads="1"/>
          </p:cNvSpPr>
          <p:nvPr>
            <p:ph type="subTitle" idx="1"/>
          </p:nvPr>
        </p:nvSpPr>
        <p:spPr>
          <a:xfrm>
            <a:off x="720730" y="2652715"/>
            <a:ext cx="7883525" cy="351235"/>
          </a:xfrm>
        </p:spPr>
        <p:txBody>
          <a:bodyPr lIns="36000" tIns="36000"/>
          <a:lstStyle>
            <a:lvl1pPr>
              <a:defRPr sz="2500">
                <a:solidFill>
                  <a:schemeClr val="tx1"/>
                </a:solidFill>
              </a:defRPr>
            </a:lvl1pPr>
          </a:lstStyle>
          <a:p>
            <a:r>
              <a:rPr lang="fr-FR"/>
              <a:t>prénom nom service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graphicFrame>
        <p:nvGraphicFramePr>
          <p:cNvPr id="3"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77270" name="Diapositive think-cell" r:id="rId4" imgW="270" imgH="270" progId="">
                  <p:embed/>
                </p:oleObj>
              </mc:Choice>
              <mc:Fallback>
                <p:oleObj name="Diapositive think-cell" r:id="rId4" imgW="270" imgH="270" progId="">
                  <p:embed/>
                  <p:pic>
                    <p:nvPicPr>
                      <p:cNvPr id="0" name="Picture 14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e 20"/>
          <p:cNvGrpSpPr>
            <a:grpSpLocks/>
          </p:cNvGrpSpPr>
          <p:nvPr userDrawn="1"/>
        </p:nvGrpSpPr>
        <p:grpSpPr bwMode="auto">
          <a:xfrm>
            <a:off x="-180975" y="-161923"/>
            <a:ext cx="9505950" cy="5470525"/>
            <a:chOff x="-180528" y="-162346"/>
            <a:chExt cx="9505056" cy="5470399"/>
          </a:xfrm>
        </p:grpSpPr>
        <p:cxnSp>
          <p:nvCxnSpPr>
            <p:cNvPr id="7" name="Connecteur droit 21"/>
            <p:cNvCxnSpPr/>
            <p:nvPr userDrawn="1"/>
          </p:nvCxnSpPr>
          <p:spPr>
            <a:xfrm flipH="1">
              <a:off x="-180528" y="1131437"/>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22"/>
            <p:cNvCxnSpPr/>
            <p:nvPr userDrawn="1"/>
          </p:nvCxnSpPr>
          <p:spPr>
            <a:xfrm flipH="1">
              <a:off x="-167829" y="1325108"/>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23"/>
            <p:cNvCxnSpPr/>
            <p:nvPr userDrawn="1"/>
          </p:nvCxnSpPr>
          <p:spPr>
            <a:xfrm flipH="1">
              <a:off x="9180080" y="1131437"/>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24"/>
            <p:cNvCxnSpPr/>
            <p:nvPr userDrawn="1"/>
          </p:nvCxnSpPr>
          <p:spPr>
            <a:xfrm flipH="1">
              <a:off x="9194365" y="1326695"/>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25"/>
            <p:cNvCxnSpPr/>
            <p:nvPr userDrawn="1"/>
          </p:nvCxnSpPr>
          <p:spPr>
            <a:xfrm flipH="1">
              <a:off x="-148781" y="4657193"/>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26"/>
            <p:cNvCxnSpPr/>
            <p:nvPr userDrawn="1"/>
          </p:nvCxnSpPr>
          <p:spPr>
            <a:xfrm flipH="1">
              <a:off x="9213413" y="4660368"/>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27"/>
            <p:cNvCxnSpPr/>
            <p:nvPr userDrawn="1"/>
          </p:nvCxnSpPr>
          <p:spPr>
            <a:xfrm rot="16200000" flipH="1">
              <a:off x="476631" y="-97259"/>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28"/>
            <p:cNvCxnSpPr/>
            <p:nvPr userDrawn="1"/>
          </p:nvCxnSpPr>
          <p:spPr>
            <a:xfrm rot="16200000" flipH="1">
              <a:off x="8888002" y="-106784"/>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29"/>
            <p:cNvCxnSpPr/>
            <p:nvPr userDrawn="1"/>
          </p:nvCxnSpPr>
          <p:spPr>
            <a:xfrm rot="16200000" flipH="1">
              <a:off x="476631" y="5252492"/>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30"/>
            <p:cNvCxnSpPr/>
            <p:nvPr userDrawn="1"/>
          </p:nvCxnSpPr>
          <p:spPr>
            <a:xfrm rot="16200000" flipH="1">
              <a:off x="8888002" y="5242967"/>
              <a:ext cx="11112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539874" y="123830"/>
            <a:ext cx="8352606" cy="792163"/>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35226583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4213" y="1253728"/>
            <a:ext cx="3870325" cy="310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06938" y="1253728"/>
            <a:ext cx="3871912" cy="310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78618" y="411957"/>
            <a:ext cx="1997075" cy="394216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4213" y="411957"/>
            <a:ext cx="5842000" cy="394216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8" y="411957"/>
            <a:ext cx="7991475" cy="39421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de partie">
    <p:spTree>
      <p:nvGrpSpPr>
        <p:cNvPr id="1" name=""/>
        <p:cNvGrpSpPr/>
        <p:nvPr/>
      </p:nvGrpSpPr>
      <p:grpSpPr>
        <a:xfrm>
          <a:off x="0" y="0"/>
          <a:ext cx="0" cy="0"/>
          <a:chOff x="0" y="0"/>
          <a:chExt cx="0" cy="0"/>
        </a:xfrm>
      </p:grpSpPr>
      <p:graphicFrame>
        <p:nvGraphicFramePr>
          <p:cNvPr id="4"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95608" name="Diapositive think-cell" r:id="rId4" imgW="270" imgH="270" progId="">
                  <p:embed/>
                </p:oleObj>
              </mc:Choice>
              <mc:Fallback>
                <p:oleObj name="Diapositive think-cell" r:id="rId4" imgW="270" imgH="270" progId="">
                  <p:embed/>
                  <p:pic>
                    <p:nvPicPr>
                      <p:cNvPr id="0" name="Picture 1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Connecteur droit 5"/>
          <p:cNvCxnSpPr/>
          <p:nvPr userDrawn="1"/>
        </p:nvCxnSpPr>
        <p:spPr>
          <a:xfrm>
            <a:off x="2555875" y="1330338"/>
            <a:ext cx="0" cy="31861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14403" name="Rectangle 3"/>
          <p:cNvSpPr>
            <a:spLocks noGrp="1" noChangeArrowheads="1"/>
          </p:cNvSpPr>
          <p:nvPr>
            <p:ph type="subTitle" idx="1"/>
          </p:nvPr>
        </p:nvSpPr>
        <p:spPr>
          <a:xfrm>
            <a:off x="2987676" y="1347629"/>
            <a:ext cx="5653088" cy="2898949"/>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lang="en-GB" noProof="0" dirty="0" smtClean="0"/>
            </a:lvl1pPr>
          </a:lstStyle>
          <a:p>
            <a:pPr lvl="0"/>
            <a:r>
              <a:rPr lang="en-GB" noProof="0" dirty="0" smtClean="0"/>
              <a:t>Click to edit Master subtitle style</a:t>
            </a:r>
          </a:p>
        </p:txBody>
      </p:sp>
      <p:sp>
        <p:nvSpPr>
          <p:cNvPr id="614404" name="Rectangle 4"/>
          <p:cNvSpPr>
            <a:spLocks noGrp="1" noChangeArrowheads="1"/>
          </p:cNvSpPr>
          <p:nvPr>
            <p:ph type="ctrTitle"/>
          </p:nvPr>
        </p:nvSpPr>
        <p:spPr>
          <a:xfrm>
            <a:off x="539750" y="915568"/>
            <a:ext cx="1872010" cy="3531736"/>
          </a:xfr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lang="en-GB" sz="5400" kern="1200" noProof="0" dirty="0" smtClean="0">
                <a:latin typeface="Helvetica 35 Thin" pitchFamily="34" charset="0"/>
                <a:ea typeface="+mn-ea"/>
                <a:cs typeface="Arial" pitchFamily="34" charset="0"/>
              </a:defRPr>
            </a:lvl1pPr>
          </a:lstStyle>
          <a:p>
            <a:pPr lvl="0"/>
            <a:r>
              <a:rPr lang="en-GB" noProof="0" dirty="0" smtClean="0"/>
              <a:t>Click to edit Master title style</a:t>
            </a:r>
          </a:p>
        </p:txBody>
      </p:sp>
    </p:spTree>
    <p:extLst>
      <p:ext uri="{BB962C8B-B14F-4D97-AF65-F5344CB8AC3E}">
        <p14:creationId xmlns:p14="http://schemas.microsoft.com/office/powerpoint/2010/main" val="429212094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re de la présentation">
    <p:spTree>
      <p:nvGrpSpPr>
        <p:cNvPr id="1" name=""/>
        <p:cNvGrpSpPr/>
        <p:nvPr/>
      </p:nvGrpSpPr>
      <p:grpSpPr>
        <a:xfrm>
          <a:off x="0" y="0"/>
          <a:ext cx="0" cy="0"/>
          <a:chOff x="0" y="0"/>
          <a:chExt cx="0" cy="0"/>
        </a:xfrm>
      </p:grpSpPr>
      <p:pic>
        <p:nvPicPr>
          <p:cNvPr id="5" name="Picture 28" descr="RGB_logo"/>
          <p:cNvPicPr>
            <a:picLocks noChangeAspect="1" noChangeArrowheads="1"/>
          </p:cNvPicPr>
          <p:nvPr/>
        </p:nvPicPr>
        <p:blipFill>
          <a:blip r:embed="rId2" cstate="print"/>
          <a:srcRect/>
          <a:stretch>
            <a:fillRect/>
          </a:stretch>
        </p:blipFill>
        <p:spPr bwMode="auto">
          <a:xfrm>
            <a:off x="8101050" y="4407694"/>
            <a:ext cx="719137" cy="539354"/>
          </a:xfrm>
          <a:prstGeom prst="rect">
            <a:avLst/>
          </a:prstGeom>
          <a:noFill/>
          <a:ln w="9525">
            <a:noFill/>
            <a:miter lim="800000"/>
            <a:headEnd/>
            <a:tailEnd/>
          </a:ln>
        </p:spPr>
      </p:pic>
      <p:sp>
        <p:nvSpPr>
          <p:cNvPr id="2" name="Titre 1"/>
          <p:cNvSpPr>
            <a:spLocks noGrp="1"/>
          </p:cNvSpPr>
          <p:nvPr>
            <p:ph type="ctrTitle"/>
          </p:nvPr>
        </p:nvSpPr>
        <p:spPr>
          <a:xfrm>
            <a:off x="1043631" y="1329612"/>
            <a:ext cx="7057405" cy="702000"/>
          </a:xfrm>
        </p:spPr>
        <p:txBody>
          <a:bodyPr/>
          <a:lstStyle>
            <a:lvl1pPr algn="l">
              <a:defRPr sz="6600">
                <a:latin typeface="Helvetica 35 Thin"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012903" y="3295476"/>
            <a:ext cx="7084800" cy="410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smtClean="0"/>
              <a:t>Modifiez le style des sous-titres du masque</a:t>
            </a:r>
            <a:endParaRPr lang="fr-FR" noProof="0" dirty="0" smtClean="0"/>
          </a:p>
        </p:txBody>
      </p:sp>
      <p:sp>
        <p:nvSpPr>
          <p:cNvPr id="7" name="Espace réservé du texte 8"/>
          <p:cNvSpPr>
            <a:spLocks noGrp="1"/>
          </p:cNvSpPr>
          <p:nvPr>
            <p:ph type="body" sz="quarter" idx="13"/>
          </p:nvPr>
        </p:nvSpPr>
        <p:spPr>
          <a:xfrm>
            <a:off x="1043633" y="2035965"/>
            <a:ext cx="7055363" cy="702000"/>
          </a:xfrm>
        </p:spPr>
        <p:txBody>
          <a:bodyPr/>
          <a:lstStyle>
            <a:lvl1pPr marL="0" indent="0">
              <a:spcAft>
                <a:spcPts val="0"/>
              </a:spcAft>
              <a:buNone/>
              <a:defRPr lang="fr-FR" sz="6600" dirty="0" smtClean="0">
                <a:solidFill>
                  <a:schemeClr val="tx1"/>
                </a:solidFill>
                <a:latin typeface="Helvetica 35 Thin" pitchFamily="34" charset="0"/>
                <a:ea typeface="+mj-ea"/>
                <a:cs typeface="+mj-cs"/>
              </a:defRPr>
            </a:lvl1pPr>
          </a:lstStyle>
          <a:p>
            <a:pPr lvl="0"/>
            <a:r>
              <a:rPr lang="fr-FR" smtClean="0"/>
              <a:t>Modifiez les styles du texte du masque</a:t>
            </a:r>
          </a:p>
        </p:txBody>
      </p:sp>
    </p:spTree>
    <p:extLst>
      <p:ext uri="{BB962C8B-B14F-4D97-AF65-F5344CB8AC3E}">
        <p14:creationId xmlns:p14="http://schemas.microsoft.com/office/powerpoint/2010/main" val="187263190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6"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27"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5A81F7D0-8470-407D-AB02-8B70BC10C3EA}"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00" y="302400"/>
            <a:ext cx="7049874" cy="737100"/>
          </a:xfrm>
        </p:spPr>
        <p:txBody>
          <a:bodyPr/>
          <a:lstStyle>
            <a:lvl1pPr algn="l">
              <a:defRPr/>
            </a:lvl1pPr>
          </a:lstStyle>
          <a:p>
            <a:r>
              <a:rPr lang="fr-FR" smtClean="0"/>
              <a:t>Modifiez le style du titre</a:t>
            </a:r>
            <a:endParaRPr lang="fr-FR" dirty="0"/>
          </a:p>
        </p:txBody>
      </p:sp>
      <p:sp>
        <p:nvSpPr>
          <p:cNvPr id="6" name="Espace réservé du texte 4"/>
          <p:cNvSpPr>
            <a:spLocks noGrp="1"/>
          </p:cNvSpPr>
          <p:nvPr>
            <p:ph type="body" sz="quarter" idx="13"/>
          </p:nvPr>
        </p:nvSpPr>
        <p:spPr>
          <a:xfrm>
            <a:off x="1037646" y="1329929"/>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7" name="Espace réservé du texte 4"/>
          <p:cNvSpPr>
            <a:spLocks noGrp="1"/>
          </p:cNvSpPr>
          <p:nvPr>
            <p:ph type="body" sz="quarter" idx="14"/>
          </p:nvPr>
        </p:nvSpPr>
        <p:spPr>
          <a:xfrm>
            <a:off x="1037646" y="1652708"/>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8" name="Espace réservé du texte 4"/>
          <p:cNvSpPr>
            <a:spLocks noGrp="1"/>
          </p:cNvSpPr>
          <p:nvPr>
            <p:ph type="body" sz="quarter" idx="15"/>
          </p:nvPr>
        </p:nvSpPr>
        <p:spPr>
          <a:xfrm>
            <a:off x="1037646" y="1975490"/>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9" name="Espace réservé du texte 4"/>
          <p:cNvSpPr>
            <a:spLocks noGrp="1"/>
          </p:cNvSpPr>
          <p:nvPr>
            <p:ph type="body" sz="quarter" idx="17"/>
          </p:nvPr>
        </p:nvSpPr>
        <p:spPr>
          <a:xfrm>
            <a:off x="1037646" y="2298269"/>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10" name="Espace réservé du texte 4"/>
          <p:cNvSpPr>
            <a:spLocks noGrp="1"/>
          </p:cNvSpPr>
          <p:nvPr>
            <p:ph type="body" sz="quarter" idx="19"/>
          </p:nvPr>
        </p:nvSpPr>
        <p:spPr>
          <a:xfrm>
            <a:off x="1037646" y="2621048"/>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11" name="Espace réservé du texte 4"/>
          <p:cNvSpPr>
            <a:spLocks noGrp="1"/>
          </p:cNvSpPr>
          <p:nvPr>
            <p:ph type="body" sz="quarter" idx="21"/>
          </p:nvPr>
        </p:nvSpPr>
        <p:spPr>
          <a:xfrm>
            <a:off x="1037646" y="2943827"/>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12" name="Espace réservé du texte 4"/>
          <p:cNvSpPr>
            <a:spLocks noGrp="1"/>
          </p:cNvSpPr>
          <p:nvPr>
            <p:ph type="body" sz="quarter" idx="23"/>
          </p:nvPr>
        </p:nvSpPr>
        <p:spPr>
          <a:xfrm>
            <a:off x="2598122" y="1329929"/>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13" name="Espace réservé du texte 4"/>
          <p:cNvSpPr>
            <a:spLocks noGrp="1"/>
          </p:cNvSpPr>
          <p:nvPr>
            <p:ph type="body" sz="quarter" idx="24"/>
          </p:nvPr>
        </p:nvSpPr>
        <p:spPr>
          <a:xfrm>
            <a:off x="2598122" y="1652708"/>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14" name="Espace réservé du texte 4"/>
          <p:cNvSpPr>
            <a:spLocks noGrp="1"/>
          </p:cNvSpPr>
          <p:nvPr>
            <p:ph type="body" sz="quarter" idx="25"/>
          </p:nvPr>
        </p:nvSpPr>
        <p:spPr>
          <a:xfrm>
            <a:off x="2598122" y="2943827"/>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15" name="Espace réservé du texte 4"/>
          <p:cNvSpPr>
            <a:spLocks noGrp="1"/>
          </p:cNvSpPr>
          <p:nvPr>
            <p:ph type="body" sz="quarter" idx="26"/>
          </p:nvPr>
        </p:nvSpPr>
        <p:spPr>
          <a:xfrm>
            <a:off x="2598122" y="2621048"/>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16" name="Espace réservé du texte 4"/>
          <p:cNvSpPr>
            <a:spLocks noGrp="1"/>
          </p:cNvSpPr>
          <p:nvPr>
            <p:ph type="body" sz="quarter" idx="27"/>
          </p:nvPr>
        </p:nvSpPr>
        <p:spPr>
          <a:xfrm>
            <a:off x="2598122" y="2298269"/>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17" name="Espace réservé du texte 4"/>
          <p:cNvSpPr>
            <a:spLocks noGrp="1"/>
          </p:cNvSpPr>
          <p:nvPr>
            <p:ph type="body" sz="quarter" idx="28"/>
          </p:nvPr>
        </p:nvSpPr>
        <p:spPr>
          <a:xfrm>
            <a:off x="2598122" y="1975490"/>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18" name="Espace réservé du texte 4"/>
          <p:cNvSpPr>
            <a:spLocks noGrp="1"/>
          </p:cNvSpPr>
          <p:nvPr>
            <p:ph type="body" sz="quarter" idx="29"/>
          </p:nvPr>
        </p:nvSpPr>
        <p:spPr>
          <a:xfrm>
            <a:off x="1039128" y="3267676"/>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19" name="Espace réservé du texte 4"/>
          <p:cNvSpPr>
            <a:spLocks noGrp="1"/>
          </p:cNvSpPr>
          <p:nvPr>
            <p:ph type="body" sz="quarter" idx="30"/>
          </p:nvPr>
        </p:nvSpPr>
        <p:spPr>
          <a:xfrm>
            <a:off x="1039128" y="3590456"/>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20" name="Espace réservé du texte 4"/>
          <p:cNvSpPr>
            <a:spLocks noGrp="1"/>
          </p:cNvSpPr>
          <p:nvPr>
            <p:ph type="body" sz="quarter" idx="31"/>
          </p:nvPr>
        </p:nvSpPr>
        <p:spPr>
          <a:xfrm>
            <a:off x="1039128" y="3913235"/>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21" name="Espace réservé du texte 4"/>
          <p:cNvSpPr>
            <a:spLocks noGrp="1"/>
          </p:cNvSpPr>
          <p:nvPr>
            <p:ph type="body" sz="quarter" idx="32"/>
          </p:nvPr>
        </p:nvSpPr>
        <p:spPr>
          <a:xfrm>
            <a:off x="1039128" y="4236017"/>
            <a:ext cx="1440210" cy="279951"/>
          </a:xfrm>
        </p:spPr>
        <p:txBody>
          <a:bodyPr/>
          <a:lstStyle>
            <a:lvl1pPr marL="0" indent="0">
              <a:buNone/>
              <a:defRPr>
                <a:solidFill>
                  <a:srgbClr val="FF6600"/>
                </a:solidFill>
              </a:defRPr>
            </a:lvl1pPr>
          </a:lstStyle>
          <a:p>
            <a:pPr lvl="0"/>
            <a:r>
              <a:rPr lang="fr-FR" smtClean="0"/>
              <a:t>Modifiez les styles du texte du masque</a:t>
            </a:r>
          </a:p>
        </p:txBody>
      </p:sp>
      <p:sp>
        <p:nvSpPr>
          <p:cNvPr id="22" name="Espace réservé du texte 4"/>
          <p:cNvSpPr>
            <a:spLocks noGrp="1"/>
          </p:cNvSpPr>
          <p:nvPr>
            <p:ph type="body" sz="quarter" idx="33"/>
          </p:nvPr>
        </p:nvSpPr>
        <p:spPr>
          <a:xfrm>
            <a:off x="2599604" y="4236017"/>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23" name="Espace réservé du texte 4"/>
          <p:cNvSpPr>
            <a:spLocks noGrp="1"/>
          </p:cNvSpPr>
          <p:nvPr>
            <p:ph type="body" sz="quarter" idx="34"/>
          </p:nvPr>
        </p:nvSpPr>
        <p:spPr>
          <a:xfrm>
            <a:off x="2599604" y="3913235"/>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24" name="Espace réservé du texte 4"/>
          <p:cNvSpPr>
            <a:spLocks noGrp="1"/>
          </p:cNvSpPr>
          <p:nvPr>
            <p:ph type="body" sz="quarter" idx="35"/>
          </p:nvPr>
        </p:nvSpPr>
        <p:spPr>
          <a:xfrm>
            <a:off x="2599604" y="3267676"/>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
        <p:nvSpPr>
          <p:cNvPr id="25" name="Espace réservé du texte 4"/>
          <p:cNvSpPr>
            <a:spLocks noGrp="1"/>
          </p:cNvSpPr>
          <p:nvPr>
            <p:ph type="body" sz="quarter" idx="36"/>
          </p:nvPr>
        </p:nvSpPr>
        <p:spPr>
          <a:xfrm>
            <a:off x="2592861" y="3587945"/>
            <a:ext cx="5500788" cy="279951"/>
          </a:xfrm>
        </p:spPr>
        <p:txBody>
          <a:bodyPr/>
          <a:lstStyle>
            <a:lvl1pPr marL="0" indent="0">
              <a:spcAft>
                <a:spcPts val="0"/>
              </a:spcAft>
              <a:buNone/>
              <a:defRPr baseline="0">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406972277"/>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uces simples">
    <p:spTree>
      <p:nvGrpSpPr>
        <p:cNvPr id="1" name=""/>
        <p:cNvGrpSpPr/>
        <p:nvPr/>
      </p:nvGrpSpPr>
      <p:grpSpPr>
        <a:xfrm>
          <a:off x="0" y="0"/>
          <a:ext cx="0" cy="0"/>
          <a:chOff x="0" y="0"/>
          <a:chExt cx="0" cy="0"/>
        </a:xfrm>
      </p:grpSpPr>
      <p:sp>
        <p:nvSpPr>
          <p:cNvPr id="4"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5"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3E585968-B5E3-47F3-BCA1-72C70B515D28}"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6213" y="302400"/>
            <a:ext cx="7084800" cy="737100"/>
          </a:xfrm>
        </p:spPr>
        <p:txBody>
          <a:bodyPr/>
          <a:lstStyle>
            <a:lvl1pPr algn="l">
              <a:defRPr baseline="0"/>
            </a:lvl1pPr>
          </a:lstStyle>
          <a:p>
            <a:r>
              <a:rPr lang="fr-FR" smtClean="0"/>
              <a:t>Modifiez le style du titre</a:t>
            </a:r>
            <a:endParaRPr lang="fr-FR" dirty="0"/>
          </a:p>
        </p:txBody>
      </p:sp>
      <p:sp>
        <p:nvSpPr>
          <p:cNvPr id="26" name="Espace réservé du contenu 2"/>
          <p:cNvSpPr>
            <a:spLocks noGrp="1"/>
          </p:cNvSpPr>
          <p:nvPr>
            <p:ph idx="1"/>
          </p:nvPr>
        </p:nvSpPr>
        <p:spPr>
          <a:xfrm>
            <a:off x="1043000" y="1329929"/>
            <a:ext cx="7058025" cy="2915840"/>
          </a:xfrm>
        </p:spPr>
        <p:txBody>
          <a:bodyPr/>
          <a:lstStyle>
            <a:lvl1pPr>
              <a:defRPr sz="1800" baseline="0"/>
            </a:lvl1pPr>
            <a:lvl2pPr>
              <a:spcAft>
                <a:spcPct val="0"/>
              </a:spcAft>
              <a:buFont typeface="Arial" charset="0"/>
              <a:buChar char="–"/>
              <a:defRPr/>
            </a:lvl2pPr>
          </a:lstStyle>
          <a:p>
            <a:pPr lvl="0"/>
            <a:r>
              <a:rPr lang="fr-FR" smtClean="0"/>
              <a:t>Modifiez les styles du texte du masque</a:t>
            </a:r>
          </a:p>
        </p:txBody>
      </p:sp>
    </p:spTree>
    <p:extLst>
      <p:ext uri="{BB962C8B-B14F-4D97-AF65-F5344CB8AC3E}">
        <p14:creationId xmlns:p14="http://schemas.microsoft.com/office/powerpoint/2010/main" val="3990249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lusieurs niveaux hiérarchiques">
    <p:spTree>
      <p:nvGrpSpPr>
        <p:cNvPr id="1" name=""/>
        <p:cNvGrpSpPr/>
        <p:nvPr/>
      </p:nvGrpSpPr>
      <p:grpSpPr>
        <a:xfrm>
          <a:off x="0" y="0"/>
          <a:ext cx="0" cy="0"/>
          <a:chOff x="0" y="0"/>
          <a:chExt cx="0" cy="0"/>
        </a:xfrm>
      </p:grpSpPr>
      <p:sp>
        <p:nvSpPr>
          <p:cNvPr id="5"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6"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33FB2338-023C-4C17-90C4-3C05F5AE78D2}"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23" y="303610"/>
            <a:ext cx="7071413" cy="737100"/>
          </a:xfrm>
        </p:spPr>
        <p:txBody>
          <a:bodyPr/>
          <a:lstStyle>
            <a:lvl1pPr algn="l">
              <a:defRPr/>
            </a:lvl1pPr>
          </a:lstStyle>
          <a:p>
            <a:r>
              <a:rPr lang="fr-FR" smtClean="0"/>
              <a:t>Modifiez le style du titre</a:t>
            </a:r>
            <a:endParaRPr lang="fr-FR" dirty="0"/>
          </a:p>
        </p:txBody>
      </p:sp>
      <p:sp>
        <p:nvSpPr>
          <p:cNvPr id="4" name="Espace réservé du contenu 2"/>
          <p:cNvSpPr>
            <a:spLocks noGrp="1"/>
          </p:cNvSpPr>
          <p:nvPr>
            <p:ph idx="1"/>
          </p:nvPr>
        </p:nvSpPr>
        <p:spPr>
          <a:xfrm>
            <a:off x="1043000" y="1329929"/>
            <a:ext cx="7058025" cy="2915840"/>
          </a:xfrm>
        </p:spPr>
        <p:txBody>
          <a:bodyPr/>
          <a:lstStyle>
            <a:lvl1pPr>
              <a:defRPr sz="1800" baseline="0">
                <a:solidFill>
                  <a:srgbClr val="FF6600"/>
                </a:solidFill>
                <a:latin typeface="Helvetica 55 Roman" pitchFamily="34" charset="0"/>
              </a:defRPr>
            </a:lvl1pPr>
            <a:lvl2pPr>
              <a:spcAft>
                <a:spcPct val="0"/>
              </a:spcAft>
              <a:buFont typeface="Arial" charset="0"/>
              <a:buChar char="–"/>
              <a:defRPr sz="1600">
                <a:latin typeface="Helvetica 55 Roman" pitchFamily="34" charset="0"/>
              </a:defRPr>
            </a:lvl2pPr>
            <a:lvl3pPr>
              <a:defRPr sz="1600">
                <a:latin typeface="Helvetica 55 Roman" pitchFamily="34" charset="0"/>
              </a:defRPr>
            </a:lvl3pPr>
            <a:lvl4pPr>
              <a:defRPr sz="1600">
                <a:latin typeface="Helvetica 55 Roman" pitchFamily="34" charset="0"/>
              </a:defRPr>
            </a:lvl4pPr>
            <a:lvl5pPr>
              <a:defRPr sz="1600" baseline="0">
                <a:latin typeface="Helvetica 55 Roman"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789823294"/>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ragraphes">
    <p:spTree>
      <p:nvGrpSpPr>
        <p:cNvPr id="1" name=""/>
        <p:cNvGrpSpPr/>
        <p:nvPr/>
      </p:nvGrpSpPr>
      <p:grpSpPr>
        <a:xfrm>
          <a:off x="0" y="0"/>
          <a:ext cx="0" cy="0"/>
          <a:chOff x="0" y="0"/>
          <a:chExt cx="0" cy="0"/>
        </a:xfrm>
      </p:grpSpPr>
      <p:sp>
        <p:nvSpPr>
          <p:cNvPr id="4"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6"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ED789721-5095-46C9-A49C-A82D1ECE0D49}"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24" y="302400"/>
            <a:ext cx="7058025" cy="737100"/>
          </a:xfrm>
        </p:spPr>
        <p:txBody>
          <a:bodyPr/>
          <a:lstStyle>
            <a:lvl1pPr algn="l">
              <a:defRPr/>
            </a:lvl1pPr>
          </a:lstStyle>
          <a:p>
            <a:r>
              <a:rPr lang="fr-FR" smtClean="0"/>
              <a:t>Modifiez le style du titre</a:t>
            </a:r>
            <a:endParaRPr lang="fr-FR" dirty="0"/>
          </a:p>
        </p:txBody>
      </p:sp>
      <p:sp>
        <p:nvSpPr>
          <p:cNvPr id="5" name="Espace réservé du texte 6"/>
          <p:cNvSpPr>
            <a:spLocks noGrp="1"/>
          </p:cNvSpPr>
          <p:nvPr>
            <p:ph type="body" sz="quarter" idx="11"/>
          </p:nvPr>
        </p:nvSpPr>
        <p:spPr>
          <a:xfrm>
            <a:off x="1043633" y="1326403"/>
            <a:ext cx="7037207" cy="2811020"/>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800">
                <a:solidFill>
                  <a:schemeClr val="tx1"/>
                </a:solidFill>
              </a:defRPr>
            </a:lvl1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98914423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4"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F554B92A-09A8-410A-813E-A30A69802297}"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26" y="303498"/>
            <a:ext cx="7057405" cy="737100"/>
          </a:xfrm>
        </p:spPr>
        <p:txBody>
          <a:bodyPr/>
          <a:lstStyle>
            <a:lvl1pPr algn="l">
              <a:defRPr/>
            </a:lvl1pPr>
          </a:lstStyle>
          <a:p>
            <a:r>
              <a:rPr lang="fr-FR" smtClean="0"/>
              <a:t>Modifiez le style du titre</a:t>
            </a:r>
            <a:endParaRPr lang="fr-FR" dirty="0"/>
          </a:p>
        </p:txBody>
      </p:sp>
    </p:spTree>
    <p:extLst>
      <p:ext uri="{BB962C8B-B14F-4D97-AF65-F5344CB8AC3E}">
        <p14:creationId xmlns:p14="http://schemas.microsoft.com/office/powerpoint/2010/main" val="133199276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eux colonnes">
    <p:spTree>
      <p:nvGrpSpPr>
        <p:cNvPr id="1" name=""/>
        <p:cNvGrpSpPr/>
        <p:nvPr/>
      </p:nvGrpSpPr>
      <p:grpSpPr>
        <a:xfrm>
          <a:off x="0" y="0"/>
          <a:ext cx="0" cy="0"/>
          <a:chOff x="0" y="0"/>
          <a:chExt cx="0" cy="0"/>
        </a:xfrm>
      </p:grpSpPr>
      <p:sp>
        <p:nvSpPr>
          <p:cNvPr id="5"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6"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4260AFEB-C25B-4C23-88D3-FB480C8A8B11}"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00" y="303610"/>
            <a:ext cx="7084800" cy="737100"/>
          </a:xfrm>
        </p:spPr>
        <p:txBody>
          <a:bodyPr/>
          <a:lstStyle>
            <a:lvl1pPr algn="l">
              <a:defRPr/>
            </a:lvl1pPr>
          </a:lstStyle>
          <a:p>
            <a:r>
              <a:rPr lang="fr-FR" smtClean="0"/>
              <a:t>Modifiez le style du titre</a:t>
            </a:r>
            <a:endParaRPr lang="fr-FR" dirty="0"/>
          </a:p>
        </p:txBody>
      </p:sp>
      <p:sp>
        <p:nvSpPr>
          <p:cNvPr id="3" name="Espace réservé du texte 6"/>
          <p:cNvSpPr>
            <a:spLocks noGrp="1"/>
          </p:cNvSpPr>
          <p:nvPr>
            <p:ph type="body" sz="quarter" idx="11"/>
          </p:nvPr>
        </p:nvSpPr>
        <p:spPr>
          <a:xfrm>
            <a:off x="1043011" y="1329930"/>
            <a:ext cx="3313113" cy="2807494"/>
          </a:xfrm>
        </p:spPr>
        <p:txBody>
          <a:bodyPr/>
          <a:lstStyle>
            <a:lvl1pPr>
              <a:spcAft>
                <a:spcPts val="0"/>
              </a:spcAft>
              <a:defRPr sz="1800"/>
            </a:lvl1pPr>
          </a:lstStyle>
          <a:p>
            <a:pPr lvl="0"/>
            <a:r>
              <a:rPr lang="fr-FR" smtClean="0"/>
              <a:t>Modifiez les styles du texte du masque</a:t>
            </a:r>
          </a:p>
        </p:txBody>
      </p:sp>
      <p:sp>
        <p:nvSpPr>
          <p:cNvPr id="4" name="Espace réservé du texte 6"/>
          <p:cNvSpPr>
            <a:spLocks noGrp="1"/>
          </p:cNvSpPr>
          <p:nvPr>
            <p:ph type="body" sz="quarter" idx="12"/>
          </p:nvPr>
        </p:nvSpPr>
        <p:spPr>
          <a:xfrm>
            <a:off x="4787905" y="1329930"/>
            <a:ext cx="3313113" cy="2807494"/>
          </a:xfrm>
        </p:spPr>
        <p:txBody>
          <a:bodyPr/>
          <a:lstStyle>
            <a:lvl1pPr>
              <a:spcAft>
                <a:spcPts val="0"/>
              </a:spcAft>
              <a:defRPr sz="1800"/>
            </a:lvl1pPr>
          </a:lstStyle>
          <a:p>
            <a:pPr lvl="0"/>
            <a:r>
              <a:rPr lang="fr-FR" smtClean="0"/>
              <a:t>Modifiez les styles du texte du masque</a:t>
            </a:r>
          </a:p>
        </p:txBody>
      </p:sp>
    </p:spTree>
    <p:extLst>
      <p:ext uri="{BB962C8B-B14F-4D97-AF65-F5344CB8AC3E}">
        <p14:creationId xmlns:p14="http://schemas.microsoft.com/office/powerpoint/2010/main" val="2872153962"/>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7" name="Rectangle 8"/>
          <p:cNvSpPr>
            <a:spLocks noChangeArrowheads="1"/>
          </p:cNvSpPr>
          <p:nvPr/>
        </p:nvSpPr>
        <p:spPr bwMode="auto">
          <a:xfrm>
            <a:off x="1065213" y="1212075"/>
            <a:ext cx="863600" cy="650081"/>
          </a:xfrm>
          <a:prstGeom prst="rect">
            <a:avLst/>
          </a:prstGeom>
          <a:noFill/>
          <a:ln>
            <a:noFill/>
          </a:ln>
          <a:effectLst/>
          <a:extLst/>
        </p:spPr>
        <p:txBody>
          <a:bodyPr lIns="0" tIns="0" rIns="0" bIns="0"/>
          <a:lstStyle>
            <a:lvl1pPr marL="193675" indent="-193675">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eaLnBrk="0" hangingPunct="0">
              <a:lnSpc>
                <a:spcPct val="110000"/>
              </a:lnSpc>
              <a:spcAft>
                <a:spcPct val="50000"/>
              </a:spcAft>
              <a:buSzPct val="70000"/>
              <a:defRPr/>
            </a:pPr>
            <a:r>
              <a:rPr lang="en-GB" altLang="fr-FR" sz="6400" smtClean="0">
                <a:solidFill>
                  <a:srgbClr val="FF6600"/>
                </a:solidFill>
                <a:latin typeface="Helvetica 35 Thin" pitchFamily="34" charset="0"/>
                <a:cs typeface="Arial" charset="0"/>
              </a:rPr>
              <a:t>1</a:t>
            </a:r>
            <a:endParaRPr lang="en-GB" altLang="fr-FR" sz="5200" smtClean="0">
              <a:solidFill>
                <a:srgbClr val="FF6600"/>
              </a:solidFill>
              <a:latin typeface="Helvetica 35 Thin" pitchFamily="34" charset="0"/>
              <a:cs typeface="Arial" charset="0"/>
            </a:endParaRPr>
          </a:p>
        </p:txBody>
      </p:sp>
      <p:sp>
        <p:nvSpPr>
          <p:cNvPr id="9" name="Rectangle 8"/>
          <p:cNvSpPr>
            <a:spLocks noChangeArrowheads="1"/>
          </p:cNvSpPr>
          <p:nvPr/>
        </p:nvSpPr>
        <p:spPr bwMode="auto">
          <a:xfrm>
            <a:off x="1065213" y="2043131"/>
            <a:ext cx="863600" cy="650081"/>
          </a:xfrm>
          <a:prstGeom prst="rect">
            <a:avLst/>
          </a:prstGeom>
          <a:noFill/>
          <a:ln>
            <a:noFill/>
          </a:ln>
          <a:effectLst/>
          <a:extLst/>
        </p:spPr>
        <p:txBody>
          <a:bodyPr lIns="0" tIns="0" rIns="0" bIns="0"/>
          <a:lstStyle>
            <a:lvl1pPr marL="193675" indent="-193675">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eaLnBrk="0" hangingPunct="0">
              <a:lnSpc>
                <a:spcPct val="110000"/>
              </a:lnSpc>
              <a:spcAft>
                <a:spcPct val="50000"/>
              </a:spcAft>
              <a:buSzPct val="70000"/>
              <a:defRPr/>
            </a:pPr>
            <a:r>
              <a:rPr lang="en-GB" altLang="fr-FR" sz="6400" smtClean="0">
                <a:solidFill>
                  <a:srgbClr val="FF6600"/>
                </a:solidFill>
                <a:latin typeface="Helvetica 35 Thin" pitchFamily="34" charset="0"/>
                <a:cs typeface="Arial" charset="0"/>
              </a:rPr>
              <a:t>2</a:t>
            </a:r>
            <a:endParaRPr lang="en-GB" altLang="fr-FR" sz="5200" smtClean="0">
              <a:solidFill>
                <a:srgbClr val="FF6600"/>
              </a:solidFill>
              <a:latin typeface="Helvetica 35 Thin" pitchFamily="34" charset="0"/>
              <a:cs typeface="Arial" charset="0"/>
            </a:endParaRPr>
          </a:p>
        </p:txBody>
      </p:sp>
      <p:sp>
        <p:nvSpPr>
          <p:cNvPr id="10" name="Rectangle 9"/>
          <p:cNvSpPr>
            <a:spLocks noChangeArrowheads="1"/>
          </p:cNvSpPr>
          <p:nvPr/>
        </p:nvSpPr>
        <p:spPr bwMode="auto">
          <a:xfrm>
            <a:off x="1065213" y="2926575"/>
            <a:ext cx="863600" cy="650081"/>
          </a:xfrm>
          <a:prstGeom prst="rect">
            <a:avLst/>
          </a:prstGeom>
          <a:noFill/>
          <a:ln>
            <a:noFill/>
          </a:ln>
          <a:effectLst/>
          <a:extLst/>
        </p:spPr>
        <p:txBody>
          <a:bodyPr lIns="0" tIns="0" rIns="0" bIns="0"/>
          <a:lstStyle>
            <a:lvl1pPr marL="193675" indent="-193675">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eaLnBrk="0" hangingPunct="0">
              <a:lnSpc>
                <a:spcPct val="110000"/>
              </a:lnSpc>
              <a:spcAft>
                <a:spcPct val="50000"/>
              </a:spcAft>
              <a:buSzPct val="70000"/>
              <a:defRPr/>
            </a:pPr>
            <a:r>
              <a:rPr lang="en-GB" altLang="fr-FR" sz="6400" smtClean="0">
                <a:solidFill>
                  <a:srgbClr val="FF6600"/>
                </a:solidFill>
                <a:latin typeface="Helvetica 35 Thin" pitchFamily="34" charset="0"/>
                <a:cs typeface="Arial" charset="0"/>
              </a:rPr>
              <a:t>3</a:t>
            </a:r>
            <a:endParaRPr lang="en-GB" altLang="fr-FR" sz="5200" smtClean="0">
              <a:solidFill>
                <a:srgbClr val="FF6600"/>
              </a:solidFill>
              <a:latin typeface="Helvetica 35 Thin" pitchFamily="34" charset="0"/>
              <a:cs typeface="Arial" charset="0"/>
            </a:endParaRPr>
          </a:p>
        </p:txBody>
      </p:sp>
      <p:sp>
        <p:nvSpPr>
          <p:cNvPr id="11"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12"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3A7B3EF1-353E-4CC2-92FC-44A6E66ADFAF}"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6213" y="303610"/>
            <a:ext cx="7084800" cy="737100"/>
          </a:xfrm>
        </p:spPr>
        <p:txBody>
          <a:bodyPr/>
          <a:lstStyle>
            <a:lvl1pPr algn="l">
              <a:defRPr/>
            </a:lvl1pPr>
          </a:lstStyle>
          <a:p>
            <a:r>
              <a:rPr lang="fr-FR" smtClean="0"/>
              <a:t>Modifiez le style du titre</a:t>
            </a:r>
            <a:endParaRPr lang="fr-FR" dirty="0"/>
          </a:p>
        </p:txBody>
      </p:sp>
      <p:sp>
        <p:nvSpPr>
          <p:cNvPr id="4" name="Espace réservé du texte 6"/>
          <p:cNvSpPr>
            <a:spLocks noGrp="1"/>
          </p:cNvSpPr>
          <p:nvPr>
            <p:ph type="body" sz="quarter" idx="11"/>
          </p:nvPr>
        </p:nvSpPr>
        <p:spPr>
          <a:xfrm>
            <a:off x="1928805" y="1374529"/>
            <a:ext cx="4000527" cy="647756"/>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lvl="0"/>
            <a:r>
              <a:rPr lang="fr-FR" smtClean="0"/>
              <a:t>Modifiez les styles du texte du masque</a:t>
            </a:r>
          </a:p>
          <a:p>
            <a:pPr lvl="1"/>
            <a:r>
              <a:rPr lang="fr-FR" smtClean="0"/>
              <a:t>Deuxième niveau</a:t>
            </a:r>
          </a:p>
        </p:txBody>
      </p:sp>
      <p:sp>
        <p:nvSpPr>
          <p:cNvPr id="6" name="Espace réservé du texte 6"/>
          <p:cNvSpPr>
            <a:spLocks noGrp="1"/>
          </p:cNvSpPr>
          <p:nvPr>
            <p:ph type="body" sz="quarter" idx="12"/>
          </p:nvPr>
        </p:nvSpPr>
        <p:spPr>
          <a:xfrm>
            <a:off x="1928805" y="2238625"/>
            <a:ext cx="4000527" cy="647756"/>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lvl="0"/>
            <a:r>
              <a:rPr lang="fr-FR" smtClean="0"/>
              <a:t>Modifiez les styles du texte du masque</a:t>
            </a:r>
          </a:p>
          <a:p>
            <a:pPr lvl="1"/>
            <a:r>
              <a:rPr lang="fr-FR" smtClean="0"/>
              <a:t>Deuxième niveau</a:t>
            </a:r>
          </a:p>
        </p:txBody>
      </p:sp>
      <p:sp>
        <p:nvSpPr>
          <p:cNvPr id="8" name="Espace réservé du texte 6"/>
          <p:cNvSpPr>
            <a:spLocks noGrp="1"/>
          </p:cNvSpPr>
          <p:nvPr>
            <p:ph type="body" sz="quarter" idx="13"/>
          </p:nvPr>
        </p:nvSpPr>
        <p:spPr>
          <a:xfrm>
            <a:off x="1928805" y="3102721"/>
            <a:ext cx="4000527" cy="647756"/>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325278445"/>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hiffres ou point clefs à mettre en valeur">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19063" y="2850375"/>
            <a:ext cx="869950" cy="2400657"/>
          </a:xfrm>
          <a:prstGeom prst="rect">
            <a:avLst/>
          </a:prstGeom>
          <a:noFill/>
          <a:ln>
            <a:noFill/>
          </a:ln>
          <a:effectLst/>
          <a:extLst/>
        </p:spPr>
        <p:txBody>
          <a:bodyPr>
            <a:spAutoFit/>
          </a:bodyPr>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spcBef>
                <a:spcPct val="50000"/>
              </a:spcBef>
              <a:defRPr/>
            </a:pPr>
            <a:r>
              <a:rPr lang="fr-FR" altLang="fr-FR" sz="15000" smtClean="0">
                <a:solidFill>
                  <a:srgbClr val="FF6600"/>
                </a:solidFill>
                <a:latin typeface="Helvetica 35 Thin" pitchFamily="34" charset="0"/>
                <a:cs typeface="Arial" charset="0"/>
              </a:rPr>
              <a:t>1</a:t>
            </a:r>
          </a:p>
        </p:txBody>
      </p:sp>
      <p:sp>
        <p:nvSpPr>
          <p:cNvPr id="13" name="Text Box 6"/>
          <p:cNvSpPr txBox="1">
            <a:spLocks noChangeArrowheads="1"/>
          </p:cNvSpPr>
          <p:nvPr/>
        </p:nvSpPr>
        <p:spPr bwMode="auto">
          <a:xfrm>
            <a:off x="2116138" y="2850375"/>
            <a:ext cx="869950" cy="2400657"/>
          </a:xfrm>
          <a:prstGeom prst="rect">
            <a:avLst/>
          </a:prstGeom>
          <a:noFill/>
          <a:ln>
            <a:noFill/>
          </a:ln>
          <a:effectLst/>
          <a:extLst/>
        </p:spPr>
        <p:txBody>
          <a:bodyPr>
            <a:spAutoFit/>
          </a:bodyPr>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spcBef>
                <a:spcPct val="50000"/>
              </a:spcBef>
              <a:defRPr/>
            </a:pPr>
            <a:r>
              <a:rPr lang="fr-FR" altLang="fr-FR" sz="15000" smtClean="0">
                <a:solidFill>
                  <a:srgbClr val="FF6600"/>
                </a:solidFill>
                <a:latin typeface="Helvetica 35 Thin" pitchFamily="34" charset="0"/>
                <a:cs typeface="Arial" charset="0"/>
              </a:rPr>
              <a:t>2</a:t>
            </a:r>
          </a:p>
        </p:txBody>
      </p:sp>
      <p:sp>
        <p:nvSpPr>
          <p:cNvPr id="14" name="Text Box 7"/>
          <p:cNvSpPr txBox="1">
            <a:spLocks noChangeArrowheads="1"/>
          </p:cNvSpPr>
          <p:nvPr/>
        </p:nvSpPr>
        <p:spPr bwMode="auto">
          <a:xfrm>
            <a:off x="4427538" y="2850375"/>
            <a:ext cx="869950" cy="2400657"/>
          </a:xfrm>
          <a:prstGeom prst="rect">
            <a:avLst/>
          </a:prstGeom>
          <a:noFill/>
          <a:ln>
            <a:noFill/>
          </a:ln>
          <a:effectLst/>
          <a:extLst/>
        </p:spPr>
        <p:txBody>
          <a:bodyPr>
            <a:spAutoFit/>
          </a:bodyPr>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spcBef>
                <a:spcPct val="50000"/>
              </a:spcBef>
              <a:defRPr/>
            </a:pPr>
            <a:r>
              <a:rPr lang="fr-FR" altLang="fr-FR" sz="15000" smtClean="0">
                <a:solidFill>
                  <a:srgbClr val="FF6600"/>
                </a:solidFill>
                <a:latin typeface="Helvetica 35 Thin" pitchFamily="34" charset="0"/>
                <a:cs typeface="Arial" charset="0"/>
              </a:rPr>
              <a:t>3</a:t>
            </a:r>
          </a:p>
        </p:txBody>
      </p:sp>
      <p:sp>
        <p:nvSpPr>
          <p:cNvPr id="15" name="Text Box 8"/>
          <p:cNvSpPr txBox="1">
            <a:spLocks noChangeArrowheads="1"/>
          </p:cNvSpPr>
          <p:nvPr/>
        </p:nvSpPr>
        <p:spPr bwMode="auto">
          <a:xfrm>
            <a:off x="6751638" y="2850375"/>
            <a:ext cx="869950" cy="2400657"/>
          </a:xfrm>
          <a:prstGeom prst="rect">
            <a:avLst/>
          </a:prstGeom>
          <a:noFill/>
          <a:ln>
            <a:noFill/>
          </a:ln>
          <a:effectLst/>
          <a:extLst/>
        </p:spPr>
        <p:txBody>
          <a:bodyPr>
            <a:spAutoFit/>
          </a:bodyPr>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spcBef>
                <a:spcPct val="50000"/>
              </a:spcBef>
              <a:defRPr/>
            </a:pPr>
            <a:r>
              <a:rPr lang="fr-FR" altLang="fr-FR" sz="15000" smtClean="0">
                <a:solidFill>
                  <a:srgbClr val="FF6600"/>
                </a:solidFill>
                <a:latin typeface="Helvetica 35 Thin" pitchFamily="34" charset="0"/>
                <a:cs typeface="Arial" charset="0"/>
              </a:rPr>
              <a:t>4</a:t>
            </a:r>
          </a:p>
        </p:txBody>
      </p:sp>
      <p:sp>
        <p:nvSpPr>
          <p:cNvPr id="16"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17"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912922AA-318A-4CCA-BB72-C011EBD9D3D3}"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6213" y="303610"/>
            <a:ext cx="7084800" cy="737100"/>
          </a:xfrm>
        </p:spPr>
        <p:txBody>
          <a:bodyPr/>
          <a:lstStyle>
            <a:lvl1pPr algn="l">
              <a:defRPr/>
            </a:lvl1pPr>
          </a:lstStyle>
          <a:p>
            <a:r>
              <a:rPr lang="fr-FR" smtClean="0"/>
              <a:t>Modifiez le style du titre</a:t>
            </a:r>
            <a:endParaRPr lang="fr-FR" dirty="0"/>
          </a:p>
        </p:txBody>
      </p:sp>
      <p:sp>
        <p:nvSpPr>
          <p:cNvPr id="3" name="Espace réservé du texte 4"/>
          <p:cNvSpPr>
            <a:spLocks noGrp="1"/>
          </p:cNvSpPr>
          <p:nvPr>
            <p:ph type="body" sz="quarter" idx="11"/>
          </p:nvPr>
        </p:nvSpPr>
        <p:spPr>
          <a:xfrm>
            <a:off x="1043000" y="1317497"/>
            <a:ext cx="7058025" cy="822207"/>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vl2pPr marL="482600" indent="0">
              <a:buNone/>
              <a:defRPr/>
            </a:lvl2pPr>
            <a:lvl3pPr marL="958850" indent="0">
              <a:buNone/>
              <a:defRPr/>
            </a:lvl3pPr>
            <a:lvl4pPr marL="1377950" indent="0">
              <a:buNone/>
              <a:defRPr/>
            </a:lvl4pPr>
            <a:lvl5pPr marL="1828800" indent="0">
              <a:buNone/>
              <a:defRPr/>
            </a:lvl5pPr>
          </a:lstStyle>
          <a:p>
            <a:pPr lvl="0"/>
            <a:r>
              <a:rPr lang="fr-FR" smtClean="0"/>
              <a:t>Modifiez les styles du texte du masque</a:t>
            </a:r>
          </a:p>
          <a:p>
            <a:pPr lvl="1"/>
            <a:r>
              <a:rPr lang="fr-FR" smtClean="0"/>
              <a:t>Deuxième niveau</a:t>
            </a:r>
          </a:p>
        </p:txBody>
      </p:sp>
      <p:sp>
        <p:nvSpPr>
          <p:cNvPr id="8" name="Espace réservé du texte 15"/>
          <p:cNvSpPr>
            <a:spLocks noGrp="1"/>
          </p:cNvSpPr>
          <p:nvPr>
            <p:ph type="body" sz="quarter" idx="16"/>
          </p:nvPr>
        </p:nvSpPr>
        <p:spPr>
          <a:xfrm>
            <a:off x="1052859" y="3273846"/>
            <a:ext cx="1152178" cy="97194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lvl="0"/>
            <a:r>
              <a:rPr lang="fr-FR" smtClean="0"/>
              <a:t>Modifiez les styles du texte du masque</a:t>
            </a:r>
          </a:p>
          <a:p>
            <a:pPr lvl="1"/>
            <a:r>
              <a:rPr lang="fr-FR" smtClean="0"/>
              <a:t>Deuxième niveau</a:t>
            </a:r>
          </a:p>
          <a:p>
            <a:pPr lvl="2"/>
            <a:r>
              <a:rPr lang="fr-FR" smtClean="0"/>
              <a:t>Troisième niveau</a:t>
            </a:r>
          </a:p>
        </p:txBody>
      </p:sp>
      <p:sp>
        <p:nvSpPr>
          <p:cNvPr id="9" name="Espace réservé du texte 15"/>
          <p:cNvSpPr>
            <a:spLocks noGrp="1"/>
          </p:cNvSpPr>
          <p:nvPr>
            <p:ph type="body" sz="quarter" idx="17"/>
          </p:nvPr>
        </p:nvSpPr>
        <p:spPr>
          <a:xfrm>
            <a:off x="3285157" y="3273846"/>
            <a:ext cx="1152178" cy="97194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lvl="0"/>
            <a:r>
              <a:rPr lang="fr-FR" smtClean="0"/>
              <a:t>Modifiez les styles du texte du masque</a:t>
            </a:r>
          </a:p>
          <a:p>
            <a:pPr lvl="1"/>
            <a:r>
              <a:rPr lang="fr-FR" smtClean="0"/>
              <a:t>Deuxième niveau</a:t>
            </a:r>
          </a:p>
          <a:p>
            <a:pPr lvl="2"/>
            <a:r>
              <a:rPr lang="fr-FR" smtClean="0"/>
              <a:t>Troisième niveau</a:t>
            </a:r>
          </a:p>
        </p:txBody>
      </p:sp>
      <p:sp>
        <p:nvSpPr>
          <p:cNvPr id="10" name="Espace réservé du texte 15"/>
          <p:cNvSpPr>
            <a:spLocks noGrp="1"/>
          </p:cNvSpPr>
          <p:nvPr>
            <p:ph type="body" sz="quarter" idx="18"/>
          </p:nvPr>
        </p:nvSpPr>
        <p:spPr>
          <a:xfrm>
            <a:off x="5661421" y="3273846"/>
            <a:ext cx="1152178" cy="97194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lvl="0"/>
            <a:r>
              <a:rPr lang="fr-FR" smtClean="0"/>
              <a:t>Modifiez les styles du texte du masque</a:t>
            </a:r>
          </a:p>
          <a:p>
            <a:pPr lvl="1"/>
            <a:r>
              <a:rPr lang="fr-FR" smtClean="0"/>
              <a:t>Deuxième niveau</a:t>
            </a:r>
          </a:p>
          <a:p>
            <a:pPr lvl="2"/>
            <a:r>
              <a:rPr lang="fr-FR" smtClean="0"/>
              <a:t>Troisième niveau</a:t>
            </a:r>
          </a:p>
        </p:txBody>
      </p:sp>
      <p:sp>
        <p:nvSpPr>
          <p:cNvPr id="11" name="Espace réservé du texte 15"/>
          <p:cNvSpPr>
            <a:spLocks noGrp="1"/>
          </p:cNvSpPr>
          <p:nvPr>
            <p:ph type="body" sz="quarter" idx="19"/>
          </p:nvPr>
        </p:nvSpPr>
        <p:spPr>
          <a:xfrm>
            <a:off x="7944451" y="3273846"/>
            <a:ext cx="1152178" cy="97194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244856399"/>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iffres clefs">
    <p:spTree>
      <p:nvGrpSpPr>
        <p:cNvPr id="1" name=""/>
        <p:cNvGrpSpPr/>
        <p:nvPr/>
      </p:nvGrpSpPr>
      <p:grpSpPr>
        <a:xfrm>
          <a:off x="0" y="0"/>
          <a:ext cx="0" cy="0"/>
          <a:chOff x="0" y="0"/>
          <a:chExt cx="0" cy="0"/>
        </a:xfrm>
      </p:grpSpPr>
      <p:sp>
        <p:nvSpPr>
          <p:cNvPr id="12"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14"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6901D18E-BAE4-4895-9452-94C743D6F536}"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770" y="303610"/>
            <a:ext cx="7084800" cy="737100"/>
          </a:xfrm>
        </p:spPr>
        <p:txBody>
          <a:bodyPr/>
          <a:lstStyle>
            <a:lvl1pPr algn="l">
              <a:defRPr/>
            </a:lvl1pPr>
          </a:lstStyle>
          <a:p>
            <a:r>
              <a:rPr lang="fr-FR" smtClean="0"/>
              <a:t>Modifiez le style du titre</a:t>
            </a:r>
            <a:endParaRPr lang="fr-FR" dirty="0"/>
          </a:p>
        </p:txBody>
      </p:sp>
      <p:sp>
        <p:nvSpPr>
          <p:cNvPr id="13" name="Espace réservé du texte 7"/>
          <p:cNvSpPr>
            <a:spLocks noGrp="1"/>
          </p:cNvSpPr>
          <p:nvPr>
            <p:ph type="body" sz="quarter" idx="13"/>
          </p:nvPr>
        </p:nvSpPr>
        <p:spPr>
          <a:xfrm>
            <a:off x="1903593" y="2519720"/>
            <a:ext cx="6197421" cy="378000"/>
          </a:xfrm>
        </p:spPr>
        <p:txBody>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15" name="Espace réservé du texte 7"/>
          <p:cNvSpPr>
            <a:spLocks noGrp="1"/>
          </p:cNvSpPr>
          <p:nvPr>
            <p:ph type="body" sz="quarter" idx="15"/>
          </p:nvPr>
        </p:nvSpPr>
        <p:spPr>
          <a:xfrm>
            <a:off x="1903593" y="2976919"/>
            <a:ext cx="6197421" cy="378000"/>
          </a:xfrm>
        </p:spPr>
        <p:txBody>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17" name="Espace réservé du texte 7"/>
          <p:cNvSpPr>
            <a:spLocks noGrp="1"/>
          </p:cNvSpPr>
          <p:nvPr>
            <p:ph type="body" sz="quarter" idx="17"/>
          </p:nvPr>
        </p:nvSpPr>
        <p:spPr>
          <a:xfrm>
            <a:off x="1903593" y="3435957"/>
            <a:ext cx="6197421" cy="378000"/>
          </a:xfrm>
        </p:spPr>
        <p:txBody>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19" name="Espace réservé du texte 7"/>
          <p:cNvSpPr>
            <a:spLocks noGrp="1"/>
          </p:cNvSpPr>
          <p:nvPr>
            <p:ph type="body" sz="quarter" idx="19"/>
          </p:nvPr>
        </p:nvSpPr>
        <p:spPr>
          <a:xfrm>
            <a:off x="1903593" y="3921900"/>
            <a:ext cx="6197421" cy="378000"/>
          </a:xfrm>
        </p:spPr>
        <p:txBody>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20" name="Espace réservé du texte 13"/>
          <p:cNvSpPr>
            <a:spLocks noGrp="1"/>
          </p:cNvSpPr>
          <p:nvPr>
            <p:ph type="body" sz="quarter" idx="20"/>
          </p:nvPr>
        </p:nvSpPr>
        <p:spPr>
          <a:xfrm>
            <a:off x="1016024" y="1335882"/>
            <a:ext cx="7085013" cy="864394"/>
          </a:xfrm>
        </p:spPr>
        <p:txBody>
          <a:bodyPr/>
          <a:lstStyle>
            <a:lvl1pPr marL="0" indent="0">
              <a:buNone/>
              <a:defRPr sz="7500" baseline="0">
                <a:solidFill>
                  <a:schemeClr val="tx1"/>
                </a:solidFill>
                <a:latin typeface="Helvetica 35 Thin" pitchFamily="34" charset="0"/>
              </a:defRPr>
            </a:lvl1pPr>
          </a:lstStyle>
          <a:p>
            <a:pPr lvl="0"/>
            <a:r>
              <a:rPr lang="fr-FR" smtClean="0"/>
              <a:t>Modifiez les styles du texte du masque</a:t>
            </a:r>
          </a:p>
        </p:txBody>
      </p:sp>
      <p:sp>
        <p:nvSpPr>
          <p:cNvPr id="6" name="Espace réservé du texte 5"/>
          <p:cNvSpPr>
            <a:spLocks noGrp="1"/>
          </p:cNvSpPr>
          <p:nvPr>
            <p:ph type="body" sz="quarter" idx="21"/>
          </p:nvPr>
        </p:nvSpPr>
        <p:spPr>
          <a:xfrm>
            <a:off x="1043608" y="2519720"/>
            <a:ext cx="827088" cy="378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smtClean="0"/>
              <a:t>Modifiez les styles du texte du masque</a:t>
            </a:r>
          </a:p>
        </p:txBody>
      </p:sp>
      <p:sp>
        <p:nvSpPr>
          <p:cNvPr id="21" name="Espace réservé du texte 5"/>
          <p:cNvSpPr>
            <a:spLocks noGrp="1"/>
          </p:cNvSpPr>
          <p:nvPr>
            <p:ph type="body" sz="quarter" idx="22"/>
          </p:nvPr>
        </p:nvSpPr>
        <p:spPr>
          <a:xfrm>
            <a:off x="1043608" y="2976919"/>
            <a:ext cx="827088" cy="378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smtClean="0"/>
              <a:t>Modifiez les styles du texte du masque</a:t>
            </a:r>
          </a:p>
        </p:txBody>
      </p:sp>
      <p:sp>
        <p:nvSpPr>
          <p:cNvPr id="22" name="Espace réservé du texte 5"/>
          <p:cNvSpPr>
            <a:spLocks noGrp="1"/>
          </p:cNvSpPr>
          <p:nvPr>
            <p:ph type="body" sz="quarter" idx="23"/>
          </p:nvPr>
        </p:nvSpPr>
        <p:spPr>
          <a:xfrm>
            <a:off x="1043608" y="3435957"/>
            <a:ext cx="827088" cy="378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smtClean="0"/>
              <a:t>Modifiez les styles du texte du masque</a:t>
            </a:r>
          </a:p>
        </p:txBody>
      </p:sp>
      <p:sp>
        <p:nvSpPr>
          <p:cNvPr id="23" name="Espace réservé du texte 5"/>
          <p:cNvSpPr>
            <a:spLocks noGrp="1"/>
          </p:cNvSpPr>
          <p:nvPr>
            <p:ph type="body" sz="quarter" idx="24"/>
          </p:nvPr>
        </p:nvSpPr>
        <p:spPr>
          <a:xfrm>
            <a:off x="1043608" y="3921900"/>
            <a:ext cx="827088" cy="378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smtClean="0"/>
              <a:t>Modifiez les styles du texte du masque</a:t>
            </a:r>
          </a:p>
        </p:txBody>
      </p:sp>
    </p:spTree>
    <p:extLst>
      <p:ext uri="{BB962C8B-B14F-4D97-AF65-F5344CB8AC3E}">
        <p14:creationId xmlns:p14="http://schemas.microsoft.com/office/powerpoint/2010/main" val="30808424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ommaire">
    <p:spTree>
      <p:nvGrpSpPr>
        <p:cNvPr id="1" name=""/>
        <p:cNvGrpSpPr/>
        <p:nvPr/>
      </p:nvGrpSpPr>
      <p:grpSpPr>
        <a:xfrm>
          <a:off x="0" y="0"/>
          <a:ext cx="0" cy="0"/>
          <a:chOff x="0" y="0"/>
          <a:chExt cx="0" cy="0"/>
        </a:xfrm>
      </p:grpSpPr>
      <p:graphicFrame>
        <p:nvGraphicFramePr>
          <p:cNvPr id="4"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96632" name="Diapositive think-cell" r:id="rId4" imgW="270" imgH="270" progId="">
                  <p:embed/>
                </p:oleObj>
              </mc:Choice>
              <mc:Fallback>
                <p:oleObj name="Diapositive think-cell" r:id="rId4" imgW="270" imgH="270" progId="">
                  <p:embed/>
                  <p:pic>
                    <p:nvPicPr>
                      <p:cNvPr id="0" name="Picture 1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03" name="Rectangle 3"/>
          <p:cNvSpPr>
            <a:spLocks noGrp="1" noChangeArrowheads="1"/>
          </p:cNvSpPr>
          <p:nvPr>
            <p:ph type="subTitle" idx="1"/>
          </p:nvPr>
        </p:nvSpPr>
        <p:spPr>
          <a:xfrm>
            <a:off x="2987824" y="1334495"/>
            <a:ext cx="4968230" cy="1813323"/>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lang="en-GB" noProof="0" dirty="0" smtClean="0"/>
            </a:lvl1pPr>
          </a:lstStyle>
          <a:p>
            <a:pPr lvl="0"/>
            <a:r>
              <a:rPr lang="en-GB" noProof="0" dirty="0" smtClean="0"/>
              <a:t>Click to edit Master subtitle style</a:t>
            </a:r>
          </a:p>
        </p:txBody>
      </p:sp>
      <p:sp>
        <p:nvSpPr>
          <p:cNvPr id="614404" name="Rectangle 4"/>
          <p:cNvSpPr>
            <a:spLocks noGrp="1" noChangeArrowheads="1"/>
          </p:cNvSpPr>
          <p:nvPr>
            <p:ph type="ctrTitle"/>
          </p:nvPr>
        </p:nvSpPr>
        <p:spPr>
          <a:xfrm>
            <a:off x="539750" y="915573"/>
            <a:ext cx="2232050" cy="4185761"/>
          </a:xfr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lang="en-GB" sz="6400" kern="1200" noProof="0" dirty="0" smtClean="0">
                <a:latin typeface="Helvetica 35 Thin" pitchFamily="34" charset="0"/>
                <a:ea typeface="+mn-ea"/>
                <a:cs typeface="Arial" pitchFamily="34" charset="0"/>
              </a:defRPr>
            </a:lvl1pPr>
          </a:lstStyle>
          <a:p>
            <a:pPr lvl="0"/>
            <a:r>
              <a:rPr lang="en-GB" noProof="0" dirty="0" smtClean="0"/>
              <a:t>Click to edit Master title style</a:t>
            </a:r>
          </a:p>
        </p:txBody>
      </p:sp>
    </p:spTree>
    <p:extLst>
      <p:ext uri="{BB962C8B-B14F-4D97-AF65-F5344CB8AC3E}">
        <p14:creationId xmlns:p14="http://schemas.microsoft.com/office/powerpoint/2010/main" val="29592465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iffres clefs 2">
    <p:spTree>
      <p:nvGrpSpPr>
        <p:cNvPr id="1" name=""/>
        <p:cNvGrpSpPr/>
        <p:nvPr/>
      </p:nvGrpSpPr>
      <p:grpSpPr>
        <a:xfrm>
          <a:off x="0" y="0"/>
          <a:ext cx="0" cy="0"/>
          <a:chOff x="0" y="0"/>
          <a:chExt cx="0" cy="0"/>
        </a:xfrm>
      </p:grpSpPr>
      <p:sp>
        <p:nvSpPr>
          <p:cNvPr id="21"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22"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980C80B1-DD35-443F-B297-E88C7D8E9BD0}"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00" y="303610"/>
            <a:ext cx="7084800" cy="737100"/>
          </a:xfrm>
        </p:spPr>
        <p:txBody>
          <a:bodyPr/>
          <a:lstStyle>
            <a:lvl1pPr algn="l">
              <a:defRPr/>
            </a:lvl1pPr>
          </a:lstStyle>
          <a:p>
            <a:r>
              <a:rPr lang="fr-FR" smtClean="0"/>
              <a:t>Modifiez le style du titre</a:t>
            </a:r>
            <a:endParaRPr lang="fr-FR" dirty="0"/>
          </a:p>
        </p:txBody>
      </p:sp>
      <p:sp>
        <p:nvSpPr>
          <p:cNvPr id="12" name="Espace réservé du texte 5"/>
          <p:cNvSpPr>
            <a:spLocks noGrp="1"/>
          </p:cNvSpPr>
          <p:nvPr>
            <p:ph type="body" sz="quarter" idx="12"/>
          </p:nvPr>
        </p:nvSpPr>
        <p:spPr>
          <a:xfrm>
            <a:off x="1016000" y="2518172"/>
            <a:ext cx="873762" cy="378000"/>
          </a:xfrm>
        </p:spPr>
        <p:txBody>
          <a:bodyPr/>
          <a:lstStyle>
            <a:lvl1pPr marL="0" indent="0">
              <a:buNone/>
              <a:defRPr sz="3200">
                <a:solidFill>
                  <a:srgbClr val="FF6600"/>
                </a:solidFill>
                <a:latin typeface="Helvetica 55 Roman" pitchFamily="34" charset="0"/>
              </a:defRPr>
            </a:lvl1pPr>
          </a:lstStyle>
          <a:p>
            <a:pPr lvl="0"/>
            <a:r>
              <a:rPr lang="fr-FR" smtClean="0"/>
              <a:t>Modifiez les styles du texte du masque</a:t>
            </a:r>
          </a:p>
        </p:txBody>
      </p:sp>
      <p:sp>
        <p:nvSpPr>
          <p:cNvPr id="13" name="Espace réservé du texte 7"/>
          <p:cNvSpPr>
            <a:spLocks noGrp="1"/>
          </p:cNvSpPr>
          <p:nvPr>
            <p:ph type="body" sz="quarter" idx="13"/>
          </p:nvPr>
        </p:nvSpPr>
        <p:spPr>
          <a:xfrm>
            <a:off x="1903593" y="2519720"/>
            <a:ext cx="2668408" cy="378000"/>
          </a:xfrm>
        </p:spPr>
        <p:txBody>
          <a:bodyPr>
            <a:normAutofit/>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14" name="Espace réservé du texte 5"/>
          <p:cNvSpPr>
            <a:spLocks noGrp="1"/>
          </p:cNvSpPr>
          <p:nvPr>
            <p:ph type="body" sz="quarter" idx="14"/>
          </p:nvPr>
        </p:nvSpPr>
        <p:spPr>
          <a:xfrm>
            <a:off x="4760415" y="2517744"/>
            <a:ext cx="873762" cy="378000"/>
          </a:xfrm>
        </p:spPr>
        <p:txBody>
          <a:bodyPr/>
          <a:lstStyle>
            <a:lvl1pPr marL="0" indent="0">
              <a:buNone/>
              <a:defRPr sz="3200">
                <a:solidFill>
                  <a:srgbClr val="FF6600"/>
                </a:solidFill>
                <a:latin typeface="Helvetica 55 Roman" pitchFamily="34" charset="0"/>
              </a:defRPr>
            </a:lvl1pPr>
          </a:lstStyle>
          <a:p>
            <a:pPr lvl="0"/>
            <a:r>
              <a:rPr lang="fr-FR" smtClean="0"/>
              <a:t>Modifiez les styles du texte du masque</a:t>
            </a:r>
          </a:p>
        </p:txBody>
      </p:sp>
      <p:sp>
        <p:nvSpPr>
          <p:cNvPr id="15" name="Espace réservé du texte 7"/>
          <p:cNvSpPr>
            <a:spLocks noGrp="1"/>
          </p:cNvSpPr>
          <p:nvPr>
            <p:ph type="body" sz="quarter" idx="15"/>
          </p:nvPr>
        </p:nvSpPr>
        <p:spPr>
          <a:xfrm>
            <a:off x="5648008" y="2519292"/>
            <a:ext cx="2668408" cy="378000"/>
          </a:xfrm>
        </p:spPr>
        <p:txBody>
          <a:bodyPr>
            <a:normAutofit/>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16" name="Espace réservé du texte 5"/>
          <p:cNvSpPr>
            <a:spLocks noGrp="1"/>
          </p:cNvSpPr>
          <p:nvPr>
            <p:ph type="body" sz="quarter" idx="16"/>
          </p:nvPr>
        </p:nvSpPr>
        <p:spPr>
          <a:xfrm>
            <a:off x="1016000" y="3434409"/>
            <a:ext cx="873762" cy="378000"/>
          </a:xfrm>
        </p:spPr>
        <p:txBody>
          <a:bodyPr/>
          <a:lstStyle>
            <a:lvl1pPr marL="0" indent="0">
              <a:buNone/>
              <a:defRPr sz="3200">
                <a:solidFill>
                  <a:srgbClr val="FF6600"/>
                </a:solidFill>
                <a:latin typeface="Helvetica 55 Roman" pitchFamily="34" charset="0"/>
              </a:defRPr>
            </a:lvl1pPr>
          </a:lstStyle>
          <a:p>
            <a:pPr lvl="0"/>
            <a:r>
              <a:rPr lang="fr-FR" smtClean="0"/>
              <a:t>Modifiez les styles du texte du masque</a:t>
            </a:r>
          </a:p>
        </p:txBody>
      </p:sp>
      <p:sp>
        <p:nvSpPr>
          <p:cNvPr id="17" name="Espace réservé du texte 7"/>
          <p:cNvSpPr>
            <a:spLocks noGrp="1"/>
          </p:cNvSpPr>
          <p:nvPr>
            <p:ph type="body" sz="quarter" idx="17"/>
          </p:nvPr>
        </p:nvSpPr>
        <p:spPr>
          <a:xfrm>
            <a:off x="1903593" y="3435957"/>
            <a:ext cx="2668408" cy="378000"/>
          </a:xfrm>
        </p:spPr>
        <p:txBody>
          <a:bodyPr>
            <a:normAutofit/>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18" name="Espace réservé du texte 5"/>
          <p:cNvSpPr>
            <a:spLocks noGrp="1"/>
          </p:cNvSpPr>
          <p:nvPr>
            <p:ph type="body" sz="quarter" idx="18"/>
          </p:nvPr>
        </p:nvSpPr>
        <p:spPr>
          <a:xfrm>
            <a:off x="4760415" y="3435846"/>
            <a:ext cx="873762" cy="378000"/>
          </a:xfrm>
        </p:spPr>
        <p:txBody>
          <a:bodyPr/>
          <a:lstStyle>
            <a:lvl1pPr marL="0" indent="0">
              <a:buNone/>
              <a:defRPr sz="3200">
                <a:solidFill>
                  <a:srgbClr val="FF6600"/>
                </a:solidFill>
                <a:latin typeface="Helvetica 55 Roman" pitchFamily="34" charset="0"/>
              </a:defRPr>
            </a:lvl1pPr>
          </a:lstStyle>
          <a:p>
            <a:pPr lvl="0"/>
            <a:r>
              <a:rPr lang="fr-FR" smtClean="0"/>
              <a:t>Modifiez les styles du texte du masque</a:t>
            </a:r>
          </a:p>
        </p:txBody>
      </p:sp>
      <p:sp>
        <p:nvSpPr>
          <p:cNvPr id="19" name="Espace réservé du texte 7"/>
          <p:cNvSpPr>
            <a:spLocks noGrp="1"/>
          </p:cNvSpPr>
          <p:nvPr>
            <p:ph type="body" sz="quarter" idx="19"/>
          </p:nvPr>
        </p:nvSpPr>
        <p:spPr>
          <a:xfrm>
            <a:off x="5648008" y="3437394"/>
            <a:ext cx="2668408" cy="378000"/>
          </a:xfrm>
        </p:spPr>
        <p:txBody>
          <a:bodyPr>
            <a:normAutofit/>
          </a:bodyPr>
          <a:lstStyle>
            <a:lvl1pPr marL="0" indent="0">
              <a:buNone/>
              <a:defRPr sz="3200">
                <a:solidFill>
                  <a:schemeClr val="tx1"/>
                </a:solidFill>
                <a:latin typeface="Helvetica 45 Light" pitchFamily="34" charset="0"/>
              </a:defRPr>
            </a:lvl1pPr>
          </a:lstStyle>
          <a:p>
            <a:pPr lvl="0"/>
            <a:r>
              <a:rPr lang="fr-FR" smtClean="0"/>
              <a:t>Modifiez les styles du texte du masque</a:t>
            </a:r>
          </a:p>
        </p:txBody>
      </p:sp>
      <p:sp>
        <p:nvSpPr>
          <p:cNvPr id="20" name="Espace réservé du texte 13"/>
          <p:cNvSpPr>
            <a:spLocks noGrp="1"/>
          </p:cNvSpPr>
          <p:nvPr>
            <p:ph type="body" sz="quarter" idx="20"/>
          </p:nvPr>
        </p:nvSpPr>
        <p:spPr>
          <a:xfrm>
            <a:off x="1016024" y="1335882"/>
            <a:ext cx="7085013" cy="864394"/>
          </a:xfrm>
        </p:spPr>
        <p:txBody>
          <a:bodyPr/>
          <a:lstStyle>
            <a:lvl1pPr marL="0" indent="0">
              <a:buNone/>
              <a:defRPr sz="7500" baseline="0">
                <a:solidFill>
                  <a:schemeClr val="tx1"/>
                </a:solidFill>
                <a:latin typeface="Helvetica 35 Thin"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337184518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e visuel et annotation">
    <p:spTree>
      <p:nvGrpSpPr>
        <p:cNvPr id="1" name=""/>
        <p:cNvGrpSpPr/>
        <p:nvPr/>
      </p:nvGrpSpPr>
      <p:grpSpPr>
        <a:xfrm>
          <a:off x="0" y="0"/>
          <a:ext cx="0" cy="0"/>
          <a:chOff x="0" y="0"/>
          <a:chExt cx="0" cy="0"/>
        </a:xfrm>
      </p:grpSpPr>
      <p:sp>
        <p:nvSpPr>
          <p:cNvPr id="7"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8"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29C066CD-6AF0-46B5-B944-184BA554B662}"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24" y="303610"/>
            <a:ext cx="7058025" cy="737100"/>
          </a:xfrm>
        </p:spPr>
        <p:txBody>
          <a:bodyPr/>
          <a:lstStyle>
            <a:lvl1pPr algn="l">
              <a:defRPr/>
            </a:lvl1pPr>
          </a:lstStyle>
          <a:p>
            <a:r>
              <a:rPr lang="fr-FR" smtClean="0"/>
              <a:t>Modifiez le style du titre</a:t>
            </a:r>
            <a:endParaRPr lang="fr-FR" dirty="0"/>
          </a:p>
        </p:txBody>
      </p:sp>
      <p:sp>
        <p:nvSpPr>
          <p:cNvPr id="4" name="Espace réservé du texte 6"/>
          <p:cNvSpPr>
            <a:spLocks noGrp="1"/>
          </p:cNvSpPr>
          <p:nvPr>
            <p:ph type="body" sz="quarter" idx="11"/>
          </p:nvPr>
        </p:nvSpPr>
        <p:spPr>
          <a:xfrm>
            <a:off x="1043608" y="1329929"/>
            <a:ext cx="3340100" cy="2902755"/>
          </a:xfrm>
        </p:spPr>
        <p:txBody>
          <a:bodyPr/>
          <a:lstStyle>
            <a:lvl1pPr>
              <a:spcAft>
                <a:spcPts val="0"/>
              </a:spcAft>
              <a:defRPr sz="1800" baseline="0"/>
            </a:lvl1pPr>
          </a:lstStyle>
          <a:p>
            <a:pPr lvl="0"/>
            <a:r>
              <a:rPr lang="fr-FR" smtClean="0"/>
              <a:t>Modifiez les styles du texte du masque</a:t>
            </a:r>
          </a:p>
        </p:txBody>
      </p:sp>
      <p:sp>
        <p:nvSpPr>
          <p:cNvPr id="5" name="Espace réservé du texte 6"/>
          <p:cNvSpPr>
            <a:spLocks noGrp="1"/>
          </p:cNvSpPr>
          <p:nvPr>
            <p:ph type="body" sz="quarter" idx="12"/>
          </p:nvPr>
        </p:nvSpPr>
        <p:spPr>
          <a:xfrm>
            <a:off x="4815521" y="3278082"/>
            <a:ext cx="3313113" cy="391607"/>
          </a:xfrm>
        </p:spPr>
        <p:txBody>
          <a:bodyPr/>
          <a:lstStyle>
            <a:lvl1pPr marL="0" indent="0" algn="l" eaLnBrk="0" hangingPunct="0">
              <a:spcAft>
                <a:spcPts val="0"/>
              </a:spcAft>
              <a:buSzPct val="70000"/>
              <a:buNone/>
              <a:defRPr sz="1200"/>
            </a:lvl1pPr>
          </a:lstStyle>
          <a:p>
            <a:pPr lvl="0"/>
            <a:r>
              <a:rPr lang="fr-FR" smtClean="0"/>
              <a:t>Modifiez les styles du texte du masque</a:t>
            </a:r>
          </a:p>
        </p:txBody>
      </p:sp>
      <p:sp>
        <p:nvSpPr>
          <p:cNvPr id="6" name="Espace réservé pour une image  3"/>
          <p:cNvSpPr>
            <a:spLocks noGrp="1"/>
          </p:cNvSpPr>
          <p:nvPr>
            <p:ph type="pic" sz="quarter" idx="14"/>
          </p:nvPr>
        </p:nvSpPr>
        <p:spPr>
          <a:xfrm>
            <a:off x="4815521" y="1329947"/>
            <a:ext cx="3313113" cy="1674019"/>
          </a:xfrm>
        </p:spPr>
        <p:txBody>
          <a:bodyPr rtlCol="0">
            <a:normAutofit/>
          </a:bodyPr>
          <a:lstStyle>
            <a:lvl1pPr>
              <a:spcAft>
                <a:spcPts val="0"/>
              </a:spcAft>
              <a:defRPr sz="1800"/>
            </a:lvl1pPr>
          </a:lstStyle>
          <a:p>
            <a:pPr lvl="0"/>
            <a:r>
              <a:rPr lang="fr-FR" noProof="0" smtClean="0"/>
              <a:t>Cliquez sur l'icône pour ajouter une image</a:t>
            </a:r>
            <a:endParaRPr lang="fr-FR" noProof="0" dirty="0"/>
          </a:p>
        </p:txBody>
      </p:sp>
    </p:spTree>
    <p:extLst>
      <p:ext uri="{BB962C8B-B14F-4D97-AF65-F5344CB8AC3E}">
        <p14:creationId xmlns:p14="http://schemas.microsoft.com/office/powerpoint/2010/main" val="3075038806"/>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suel demi page">
    <p:spTree>
      <p:nvGrpSpPr>
        <p:cNvPr id="1" name=""/>
        <p:cNvGrpSpPr/>
        <p:nvPr/>
      </p:nvGrpSpPr>
      <p:grpSpPr>
        <a:xfrm>
          <a:off x="0" y="0"/>
          <a:ext cx="0" cy="0"/>
          <a:chOff x="0" y="0"/>
          <a:chExt cx="0" cy="0"/>
        </a:xfrm>
      </p:grpSpPr>
      <p:sp>
        <p:nvSpPr>
          <p:cNvPr id="6"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7"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CBF1A987-A36A-4706-A105-8F619FA08A43}"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3" name="Titre 1"/>
          <p:cNvSpPr>
            <a:spLocks noGrp="1"/>
          </p:cNvSpPr>
          <p:nvPr>
            <p:ph type="title"/>
          </p:nvPr>
        </p:nvSpPr>
        <p:spPr>
          <a:xfrm>
            <a:off x="1015200" y="303610"/>
            <a:ext cx="3344862" cy="738188"/>
          </a:xfrm>
        </p:spPr>
        <p:txBody>
          <a:bodyPr/>
          <a:lstStyle>
            <a:lvl1pPr algn="l">
              <a:defRPr/>
            </a:lvl1pPr>
          </a:lstStyle>
          <a:p>
            <a:r>
              <a:rPr lang="fr-FR" smtClean="0"/>
              <a:t>Modifiez le style du titre</a:t>
            </a:r>
            <a:endParaRPr lang="fr-FR" dirty="0"/>
          </a:p>
        </p:txBody>
      </p:sp>
      <p:sp>
        <p:nvSpPr>
          <p:cNvPr id="4" name="Espace réservé du texte 6"/>
          <p:cNvSpPr>
            <a:spLocks noGrp="1"/>
          </p:cNvSpPr>
          <p:nvPr>
            <p:ph type="body" sz="quarter" idx="11"/>
          </p:nvPr>
        </p:nvSpPr>
        <p:spPr>
          <a:xfrm>
            <a:off x="1039626" y="1329929"/>
            <a:ext cx="3340100" cy="2915840"/>
          </a:xfrm>
        </p:spPr>
        <p:txBody>
          <a:bodyPr/>
          <a:lstStyle>
            <a:lvl1pPr marL="193675" marR="0" indent="-193675" algn="l" defTabSz="914400" rtl="0" eaLnBrk="1" fontAlgn="base" latinLnBrk="0" hangingPunct="1">
              <a:lnSpc>
                <a:spcPct val="100000"/>
              </a:lnSpc>
              <a:spcBef>
                <a:spcPct val="0"/>
              </a:spcBef>
              <a:spcAft>
                <a:spcPts val="0"/>
              </a:spcAft>
              <a:buClr>
                <a:srgbClr val="FF6600"/>
              </a:buClr>
              <a:buSzPct val="100000"/>
              <a:buFont typeface="Wingdings" pitchFamily="2" charset="2"/>
              <a:buChar char="§"/>
              <a:tabLst/>
              <a:defRPr sz="1800">
                <a:solidFill>
                  <a:schemeClr val="tx1"/>
                </a:solidFill>
              </a:defRPr>
            </a:lvl1pPr>
          </a:lstStyle>
          <a:p>
            <a:pPr lvl="0"/>
            <a:r>
              <a:rPr lang="fr-FR" smtClean="0"/>
              <a:t>Modifiez les styles du texte du masque</a:t>
            </a:r>
          </a:p>
          <a:p>
            <a:pPr lvl="1"/>
            <a:r>
              <a:rPr lang="fr-FR" smtClean="0"/>
              <a:t>Deuxième niveau</a:t>
            </a:r>
          </a:p>
        </p:txBody>
      </p:sp>
      <p:sp>
        <p:nvSpPr>
          <p:cNvPr id="5" name="Espace réservé pour une image  3"/>
          <p:cNvSpPr>
            <a:spLocks noGrp="1"/>
          </p:cNvSpPr>
          <p:nvPr>
            <p:ph type="pic" sz="quarter" idx="12"/>
          </p:nvPr>
        </p:nvSpPr>
        <p:spPr>
          <a:xfrm>
            <a:off x="4572000" y="0"/>
            <a:ext cx="4572000" cy="5143500"/>
          </a:xfrm>
        </p:spPr>
        <p:txBody>
          <a:bodyPr rtlCol="0">
            <a:normAutofit/>
          </a:bodyPr>
          <a:lstStyle/>
          <a:p>
            <a:pPr lvl="0"/>
            <a:r>
              <a:rPr lang="fr-FR" noProof="0" smtClean="0"/>
              <a:t>Cliquez sur l'icône pour ajouter une image</a:t>
            </a:r>
            <a:endParaRPr lang="fr-FR" noProof="0" dirty="0"/>
          </a:p>
        </p:txBody>
      </p:sp>
    </p:spTree>
    <p:extLst>
      <p:ext uri="{BB962C8B-B14F-4D97-AF65-F5344CB8AC3E}">
        <p14:creationId xmlns:p14="http://schemas.microsoft.com/office/powerpoint/2010/main" val="3640468316"/>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suels multiples">
    <p:spTree>
      <p:nvGrpSpPr>
        <p:cNvPr id="1" name=""/>
        <p:cNvGrpSpPr/>
        <p:nvPr/>
      </p:nvGrpSpPr>
      <p:grpSpPr>
        <a:xfrm>
          <a:off x="0" y="0"/>
          <a:ext cx="0" cy="0"/>
          <a:chOff x="0" y="0"/>
          <a:chExt cx="0" cy="0"/>
        </a:xfrm>
      </p:grpSpPr>
      <p:sp>
        <p:nvSpPr>
          <p:cNvPr id="7"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8"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541D7FC6-029E-4281-B81B-2014D59E3FB6}"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23" y="303498"/>
            <a:ext cx="7051129" cy="737100"/>
          </a:xfrm>
        </p:spPr>
        <p:txBody>
          <a:bodyPr/>
          <a:lstStyle>
            <a:lvl1pPr algn="l">
              <a:defRPr/>
            </a:lvl1pPr>
          </a:lstStyle>
          <a:p>
            <a:r>
              <a:rPr lang="fr-FR" smtClean="0"/>
              <a:t>Modifiez le style du titre</a:t>
            </a:r>
            <a:endParaRPr lang="fr-FR" dirty="0"/>
          </a:p>
        </p:txBody>
      </p:sp>
      <p:sp>
        <p:nvSpPr>
          <p:cNvPr id="3" name="Espace réservé pour une image  3"/>
          <p:cNvSpPr>
            <a:spLocks noGrp="1"/>
          </p:cNvSpPr>
          <p:nvPr>
            <p:ph type="pic" sz="quarter" idx="12"/>
          </p:nvPr>
        </p:nvSpPr>
        <p:spPr>
          <a:xfrm>
            <a:off x="1039133" y="1329928"/>
            <a:ext cx="3316971" cy="1727876"/>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
        <p:nvSpPr>
          <p:cNvPr id="4" name="Espace réservé pour une image  3"/>
          <p:cNvSpPr>
            <a:spLocks noGrp="1"/>
          </p:cNvSpPr>
          <p:nvPr>
            <p:ph type="pic" sz="quarter" idx="13"/>
          </p:nvPr>
        </p:nvSpPr>
        <p:spPr>
          <a:xfrm>
            <a:off x="4787279" y="1329928"/>
            <a:ext cx="3289984" cy="1727876"/>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
        <p:nvSpPr>
          <p:cNvPr id="5" name="Espace réservé du texte 7"/>
          <p:cNvSpPr>
            <a:spLocks noGrp="1"/>
          </p:cNvSpPr>
          <p:nvPr>
            <p:ph type="body" sz="quarter" idx="14"/>
          </p:nvPr>
        </p:nvSpPr>
        <p:spPr>
          <a:xfrm>
            <a:off x="1039133" y="3274219"/>
            <a:ext cx="3316971" cy="863204"/>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lvl="0"/>
            <a:r>
              <a:rPr lang="fr-FR" smtClean="0"/>
              <a:t>Modifiez les styles du texte du masque</a:t>
            </a:r>
          </a:p>
          <a:p>
            <a:pPr lvl="1"/>
            <a:r>
              <a:rPr lang="fr-FR" smtClean="0"/>
              <a:t>Deuxième niveau</a:t>
            </a:r>
          </a:p>
        </p:txBody>
      </p:sp>
      <p:sp>
        <p:nvSpPr>
          <p:cNvPr id="6" name="Espace réservé du texte 7"/>
          <p:cNvSpPr>
            <a:spLocks noGrp="1"/>
          </p:cNvSpPr>
          <p:nvPr>
            <p:ph type="body" sz="quarter" idx="15"/>
          </p:nvPr>
        </p:nvSpPr>
        <p:spPr>
          <a:xfrm>
            <a:off x="4787415" y="3273829"/>
            <a:ext cx="3294597" cy="863204"/>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lvl="0"/>
            <a:r>
              <a:rPr lang="fr-FR" smtClean="0"/>
              <a:t>Modifiez les styles du texte du masque</a:t>
            </a:r>
          </a:p>
        </p:txBody>
      </p:sp>
    </p:spTree>
    <p:extLst>
      <p:ext uri="{BB962C8B-B14F-4D97-AF65-F5344CB8AC3E}">
        <p14:creationId xmlns:p14="http://schemas.microsoft.com/office/powerpoint/2010/main" val="188188592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isuels multiples 4">
    <p:spTree>
      <p:nvGrpSpPr>
        <p:cNvPr id="1" name=""/>
        <p:cNvGrpSpPr/>
        <p:nvPr/>
      </p:nvGrpSpPr>
      <p:grpSpPr>
        <a:xfrm>
          <a:off x="0" y="0"/>
          <a:ext cx="0" cy="0"/>
          <a:chOff x="0" y="0"/>
          <a:chExt cx="0" cy="0"/>
        </a:xfrm>
      </p:grpSpPr>
      <p:sp>
        <p:nvSpPr>
          <p:cNvPr id="11"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12"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6E40B698-8ADE-4093-8154-5DE68EA472B4}"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6213" y="302752"/>
            <a:ext cx="7084800" cy="737100"/>
          </a:xfrm>
        </p:spPr>
        <p:txBody>
          <a:bodyPr/>
          <a:lstStyle>
            <a:lvl1pPr algn="l">
              <a:defRPr/>
            </a:lvl1pPr>
          </a:lstStyle>
          <a:p>
            <a:r>
              <a:rPr lang="fr-FR" smtClean="0"/>
              <a:t>Modifiez le style du titre</a:t>
            </a:r>
            <a:endParaRPr lang="fr-FR" dirty="0"/>
          </a:p>
        </p:txBody>
      </p:sp>
      <p:sp>
        <p:nvSpPr>
          <p:cNvPr id="3" name="Espace réservé pour une image  3"/>
          <p:cNvSpPr>
            <a:spLocks noGrp="1"/>
          </p:cNvSpPr>
          <p:nvPr>
            <p:ph type="pic" sz="quarter" idx="14"/>
          </p:nvPr>
        </p:nvSpPr>
        <p:spPr>
          <a:xfrm>
            <a:off x="4702408" y="1715850"/>
            <a:ext cx="1555736" cy="855900"/>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
        <p:nvSpPr>
          <p:cNvPr id="4" name="Espace réservé pour une image  3"/>
          <p:cNvSpPr>
            <a:spLocks noGrp="1"/>
          </p:cNvSpPr>
          <p:nvPr>
            <p:ph type="pic" sz="quarter" idx="15"/>
          </p:nvPr>
        </p:nvSpPr>
        <p:spPr>
          <a:xfrm>
            <a:off x="6529464" y="1715850"/>
            <a:ext cx="1555736" cy="855900"/>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
        <p:nvSpPr>
          <p:cNvPr id="5" name="Espace réservé pour une image  3"/>
          <p:cNvSpPr>
            <a:spLocks noGrp="1"/>
          </p:cNvSpPr>
          <p:nvPr>
            <p:ph type="pic" sz="quarter" idx="16"/>
          </p:nvPr>
        </p:nvSpPr>
        <p:spPr>
          <a:xfrm>
            <a:off x="1048298" y="1715850"/>
            <a:ext cx="1555736" cy="855900"/>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
        <p:nvSpPr>
          <p:cNvPr id="6" name="Espace réservé pour une image  3"/>
          <p:cNvSpPr>
            <a:spLocks noGrp="1"/>
          </p:cNvSpPr>
          <p:nvPr>
            <p:ph type="pic" sz="quarter" idx="17"/>
          </p:nvPr>
        </p:nvSpPr>
        <p:spPr>
          <a:xfrm>
            <a:off x="2875353" y="1715850"/>
            <a:ext cx="1555736" cy="855900"/>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
        <p:nvSpPr>
          <p:cNvPr id="7" name="Espace réservé du texte 7"/>
          <p:cNvSpPr>
            <a:spLocks noGrp="1"/>
          </p:cNvSpPr>
          <p:nvPr>
            <p:ph type="body" sz="quarter" idx="18"/>
          </p:nvPr>
        </p:nvSpPr>
        <p:spPr>
          <a:xfrm>
            <a:off x="1048299" y="2833147"/>
            <a:ext cx="1539776" cy="863204"/>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a:lvl1pPr>
          </a:lstStyle>
          <a:p>
            <a:pPr lvl="0"/>
            <a:r>
              <a:rPr lang="fr-FR" smtClean="0"/>
              <a:t>Modifiez les styles du texte du masque</a:t>
            </a:r>
          </a:p>
        </p:txBody>
      </p:sp>
      <p:sp>
        <p:nvSpPr>
          <p:cNvPr id="8" name="Espace réservé du texte 7"/>
          <p:cNvSpPr>
            <a:spLocks noGrp="1"/>
          </p:cNvSpPr>
          <p:nvPr>
            <p:ph type="body" sz="quarter" idx="19"/>
          </p:nvPr>
        </p:nvSpPr>
        <p:spPr>
          <a:xfrm>
            <a:off x="2875721" y="2832256"/>
            <a:ext cx="1539776" cy="863204"/>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baseline="0"/>
            </a:lvl1pPr>
          </a:lstStyle>
          <a:p>
            <a:pPr lvl="0"/>
            <a:r>
              <a:rPr lang="fr-FR" smtClean="0"/>
              <a:t>Modifiez les styles du texte du masque</a:t>
            </a:r>
          </a:p>
        </p:txBody>
      </p:sp>
      <p:sp>
        <p:nvSpPr>
          <p:cNvPr id="9" name="Espace réservé du texte 7"/>
          <p:cNvSpPr>
            <a:spLocks noGrp="1"/>
          </p:cNvSpPr>
          <p:nvPr>
            <p:ph type="body" sz="quarter" idx="20"/>
          </p:nvPr>
        </p:nvSpPr>
        <p:spPr>
          <a:xfrm>
            <a:off x="4703143" y="2833147"/>
            <a:ext cx="1539776" cy="863204"/>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a:lvl1pPr>
          </a:lstStyle>
          <a:p>
            <a:pPr lvl="0"/>
            <a:r>
              <a:rPr lang="fr-FR" smtClean="0"/>
              <a:t>Modifiez les styles du texte du masque</a:t>
            </a:r>
          </a:p>
        </p:txBody>
      </p:sp>
      <p:sp>
        <p:nvSpPr>
          <p:cNvPr id="10" name="Espace réservé du texte 7"/>
          <p:cNvSpPr>
            <a:spLocks noGrp="1"/>
          </p:cNvSpPr>
          <p:nvPr>
            <p:ph type="body" sz="quarter" idx="21"/>
          </p:nvPr>
        </p:nvSpPr>
        <p:spPr>
          <a:xfrm>
            <a:off x="6530566" y="2832256"/>
            <a:ext cx="1539776" cy="863204"/>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lvl="0"/>
            <a:r>
              <a:rPr lang="fr-FR" smtClean="0"/>
              <a:t>Modifiez les styles du texte du masque</a:t>
            </a:r>
          </a:p>
        </p:txBody>
      </p:sp>
    </p:spTree>
    <p:extLst>
      <p:ext uri="{BB962C8B-B14F-4D97-AF65-F5344CB8AC3E}">
        <p14:creationId xmlns:p14="http://schemas.microsoft.com/office/powerpoint/2010/main" val="2158159347"/>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ansition fond noir">
    <p:bg>
      <p:bgPr>
        <a:solidFill>
          <a:schemeClr val="tx1"/>
        </a:solidFill>
        <a:effectLst/>
      </p:bgPr>
    </p:bg>
    <p:spTree>
      <p:nvGrpSpPr>
        <p:cNvPr id="1" name=""/>
        <p:cNvGrpSpPr/>
        <p:nvPr/>
      </p:nvGrpSpPr>
      <p:grpSpPr>
        <a:xfrm>
          <a:off x="0" y="0"/>
          <a:ext cx="0" cy="0"/>
          <a:chOff x="0" y="0"/>
          <a:chExt cx="0" cy="0"/>
        </a:xfrm>
      </p:grpSpPr>
      <p:sp>
        <p:nvSpPr>
          <p:cNvPr id="3"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B17689AE-B5D0-4E2B-AF82-740845C4927D}" type="slidenum">
              <a:rPr lang="en-US" altLang="fr-FR" sz="1000" smtClean="0">
                <a:solidFill>
                  <a:prstClr val="black"/>
                </a:solidFill>
                <a:cs typeface="Arial" charset="0"/>
              </a:rPr>
              <a:pPr defTabSz="914400">
                <a:defRPr/>
              </a:pPr>
              <a:t>‹N°›</a:t>
            </a:fld>
            <a:endParaRPr lang="en-US" altLang="fr-FR" sz="1000" smtClean="0">
              <a:solidFill>
                <a:prstClr val="black"/>
              </a:solidFill>
              <a:cs typeface="Arial" charset="0"/>
            </a:endParaRPr>
          </a:p>
        </p:txBody>
      </p:sp>
      <p:sp>
        <p:nvSpPr>
          <p:cNvPr id="2" name="Titre 1"/>
          <p:cNvSpPr>
            <a:spLocks noGrp="1"/>
          </p:cNvSpPr>
          <p:nvPr>
            <p:ph type="title"/>
          </p:nvPr>
        </p:nvSpPr>
        <p:spPr>
          <a:xfrm>
            <a:off x="1019937" y="2247714"/>
            <a:ext cx="7084800" cy="737100"/>
          </a:xfrm>
        </p:spPr>
        <p:txBody>
          <a:bodyPr/>
          <a:lstStyle>
            <a:lvl1pPr algn="l">
              <a:defRPr sz="5200">
                <a:latin typeface="Helvetica 35 Thin" pitchFamily="34" charset="0"/>
              </a:defRPr>
            </a:lvl1pPr>
          </a:lstStyle>
          <a:p>
            <a:pPr lvl="0"/>
            <a:r>
              <a:rPr lang="fr-FR" smtClean="0"/>
              <a:t>Modifiez le style du titre</a:t>
            </a:r>
            <a:endParaRPr lang="fr-FR" dirty="0"/>
          </a:p>
        </p:txBody>
      </p:sp>
    </p:spTree>
    <p:extLst>
      <p:ext uri="{BB962C8B-B14F-4D97-AF65-F5344CB8AC3E}">
        <p14:creationId xmlns:p14="http://schemas.microsoft.com/office/powerpoint/2010/main" val="1676529853"/>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mage pleine page">
    <p:spTree>
      <p:nvGrpSpPr>
        <p:cNvPr id="1" name=""/>
        <p:cNvGrpSpPr/>
        <p:nvPr/>
      </p:nvGrpSpPr>
      <p:grpSpPr>
        <a:xfrm>
          <a:off x="0" y="0"/>
          <a:ext cx="0" cy="0"/>
          <a:chOff x="0" y="0"/>
          <a:chExt cx="0" cy="0"/>
        </a:xfrm>
      </p:grpSpPr>
      <p:sp>
        <p:nvSpPr>
          <p:cNvPr id="5"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7CFF7746-411B-4424-BF2F-C9F914DA087F}"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4" name="Espace réservé du texte 3"/>
          <p:cNvSpPr>
            <a:spLocks noGrp="1"/>
          </p:cNvSpPr>
          <p:nvPr>
            <p:ph type="body" sz="quarter" idx="11"/>
          </p:nvPr>
        </p:nvSpPr>
        <p:spPr>
          <a:xfrm>
            <a:off x="1051787" y="3273828"/>
            <a:ext cx="7085013" cy="1295400"/>
          </a:xfrm>
        </p:spPr>
        <p:txBody>
          <a:bodyPr/>
          <a:lstStyle>
            <a:lvl1pPr marL="0" indent="0">
              <a:spcAft>
                <a:spcPts val="0"/>
              </a:spcAft>
              <a:buNone/>
              <a:defRPr sz="5200" baseline="0">
                <a:solidFill>
                  <a:schemeClr val="tx2"/>
                </a:solidFill>
                <a:latin typeface="Helvetica 35 Thin"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Modifiez les styles du texte du masque</a:t>
            </a:r>
          </a:p>
        </p:txBody>
      </p:sp>
      <p:sp>
        <p:nvSpPr>
          <p:cNvPr id="3" name="Espace réservé pour une image  2"/>
          <p:cNvSpPr>
            <a:spLocks noGrp="1"/>
          </p:cNvSpPr>
          <p:nvPr>
            <p:ph type="pic" sz="quarter" idx="12"/>
          </p:nvPr>
        </p:nvSpPr>
        <p:spPr>
          <a:xfrm>
            <a:off x="0" y="0"/>
            <a:ext cx="9144000" cy="5143500"/>
          </a:xfrm>
        </p:spPr>
        <p:txBody>
          <a:bodyPr rtlCol="0">
            <a:normAutofit/>
          </a:bodyPr>
          <a:lstStyle>
            <a:lvl1pPr marL="0" indent="0">
              <a:buNone/>
              <a:defRPr baseline="0"/>
            </a:lvl1pPr>
          </a:lstStyle>
          <a:p>
            <a:pPr lvl="0"/>
            <a:r>
              <a:rPr lang="fr-FR" noProof="0" smtClean="0"/>
              <a:t>Cliquez sur l'icône pour ajouter une image</a:t>
            </a:r>
            <a:endParaRPr lang="fr-FR" noProof="0" dirty="0"/>
          </a:p>
        </p:txBody>
      </p:sp>
    </p:spTree>
    <p:extLst>
      <p:ext uri="{BB962C8B-B14F-4D97-AF65-F5344CB8AC3E}">
        <p14:creationId xmlns:p14="http://schemas.microsoft.com/office/powerpoint/2010/main" val="169148246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agramme">
    <p:spTree>
      <p:nvGrpSpPr>
        <p:cNvPr id="1" name=""/>
        <p:cNvGrpSpPr/>
        <p:nvPr/>
      </p:nvGrpSpPr>
      <p:grpSpPr>
        <a:xfrm>
          <a:off x="0" y="0"/>
          <a:ext cx="0" cy="0"/>
          <a:chOff x="0" y="0"/>
          <a:chExt cx="0" cy="0"/>
        </a:xfrm>
      </p:grpSpPr>
      <p:sp>
        <p:nvSpPr>
          <p:cNvPr id="5"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6"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56F67898-B982-42BD-8282-004C19AA64A2}"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00" y="303610"/>
            <a:ext cx="7084800" cy="737100"/>
          </a:xfrm>
        </p:spPr>
        <p:txBody>
          <a:bodyPr/>
          <a:lstStyle>
            <a:lvl1pPr algn="l">
              <a:defRPr/>
            </a:lvl1pPr>
          </a:lstStyle>
          <a:p>
            <a:r>
              <a:rPr lang="fr-FR" smtClean="0"/>
              <a:t>Modifiez le style du titre</a:t>
            </a:r>
            <a:endParaRPr lang="fr-FR" dirty="0"/>
          </a:p>
        </p:txBody>
      </p:sp>
      <p:sp>
        <p:nvSpPr>
          <p:cNvPr id="3" name="Espace réservé du graphique 5"/>
          <p:cNvSpPr>
            <a:spLocks noGrp="1"/>
          </p:cNvSpPr>
          <p:nvPr>
            <p:ph type="chart" sz="quarter" idx="11"/>
          </p:nvPr>
        </p:nvSpPr>
        <p:spPr>
          <a:xfrm>
            <a:off x="1043892" y="1329939"/>
            <a:ext cx="3312208" cy="2538413"/>
          </a:xfrm>
        </p:spPr>
        <p:txBody>
          <a:bodyPr rtlCol="0">
            <a:normAutofit/>
          </a:bodyPr>
          <a:lstStyle>
            <a:lvl1pPr>
              <a:defRPr/>
            </a:lvl1pPr>
          </a:lstStyle>
          <a:p>
            <a:pPr lvl="0"/>
            <a:r>
              <a:rPr lang="fr-FR" noProof="0" smtClean="0"/>
              <a:t>Cliquez sur l'icône pour ajouter un graphique</a:t>
            </a:r>
            <a:endParaRPr lang="fr-FR" noProof="0" dirty="0"/>
          </a:p>
        </p:txBody>
      </p:sp>
      <p:sp>
        <p:nvSpPr>
          <p:cNvPr id="4" name="Espace réservé du texte 7"/>
          <p:cNvSpPr>
            <a:spLocks noGrp="1"/>
          </p:cNvSpPr>
          <p:nvPr>
            <p:ph type="body" sz="quarter" idx="12"/>
          </p:nvPr>
        </p:nvSpPr>
        <p:spPr>
          <a:xfrm>
            <a:off x="4792042" y="1329939"/>
            <a:ext cx="3308350" cy="2538413"/>
          </a:xfrm>
        </p:spPr>
        <p:txBody>
          <a:bodyPr/>
          <a:lstStyle>
            <a:lvl1pPr marL="193675" marR="0" indent="-193675" algn="l" defTabSz="914400" rtl="0" eaLnBrk="1" fontAlgn="base" latinLnBrk="0" hangingPunct="1">
              <a:lnSpc>
                <a:spcPct val="100000"/>
              </a:lnSpc>
              <a:spcBef>
                <a:spcPct val="0"/>
              </a:spcBef>
              <a:spcAft>
                <a:spcPts val="0"/>
              </a:spcAft>
              <a:buClr>
                <a:srgbClr val="FF6600"/>
              </a:buClr>
              <a:buSzPct val="100000"/>
              <a:buFont typeface="Wingdings" pitchFamily="2" charset="2"/>
              <a:buChar char="§"/>
              <a:tabLst/>
              <a:defRPr sz="1600"/>
            </a:lvl1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552185192"/>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ésumé">
    <p:spTree>
      <p:nvGrpSpPr>
        <p:cNvPr id="1" name=""/>
        <p:cNvGrpSpPr/>
        <p:nvPr/>
      </p:nvGrpSpPr>
      <p:grpSpPr>
        <a:xfrm>
          <a:off x="0" y="0"/>
          <a:ext cx="0" cy="0"/>
          <a:chOff x="0" y="0"/>
          <a:chExt cx="0" cy="0"/>
        </a:xfrm>
      </p:grpSpPr>
      <p:sp>
        <p:nvSpPr>
          <p:cNvPr id="4"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r>
              <a:rPr lang="en-GB" altLang="fr-FR" sz="1000" smtClean="0">
                <a:solidFill>
                  <a:srgbClr val="7F7F7F"/>
                </a:solidFill>
                <a:cs typeface="Arial" charset="0"/>
              </a:rPr>
              <a:t>interne</a:t>
            </a:r>
            <a:r>
              <a:rPr lang="en-US" altLang="fr-FR" sz="1000" smtClean="0">
                <a:solidFill>
                  <a:srgbClr val="7F7F7F"/>
                </a:solidFill>
                <a:cs typeface="Arial" charset="0"/>
              </a:rPr>
              <a:t> Orange</a:t>
            </a:r>
          </a:p>
        </p:txBody>
      </p:sp>
      <p:sp>
        <p:nvSpPr>
          <p:cNvPr id="5"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defTabSz="914400">
              <a:defRPr/>
            </a:pPr>
            <a:fld id="{2C21AF23-4A39-4808-A317-F014B90A0A39}" type="slidenum">
              <a:rPr lang="en-US" altLang="fr-FR" sz="1000" smtClean="0">
                <a:solidFill>
                  <a:srgbClr val="7F7F7F"/>
                </a:solidFill>
                <a:cs typeface="Arial" charset="0"/>
              </a:rPr>
              <a:pPr defTabSz="914400">
                <a:defRPr/>
              </a:pPr>
              <a:t>‹N°›</a:t>
            </a:fld>
            <a:endParaRPr lang="en-US" altLang="fr-FR" sz="1000" smtClean="0">
              <a:solidFill>
                <a:srgbClr val="7F7F7F"/>
              </a:solidFill>
              <a:cs typeface="Arial" charset="0"/>
            </a:endParaRPr>
          </a:p>
        </p:txBody>
      </p:sp>
      <p:sp>
        <p:nvSpPr>
          <p:cNvPr id="2" name="Titre 1"/>
          <p:cNvSpPr>
            <a:spLocks noGrp="1"/>
          </p:cNvSpPr>
          <p:nvPr>
            <p:ph type="title"/>
          </p:nvPr>
        </p:nvSpPr>
        <p:spPr>
          <a:xfrm>
            <a:off x="1015224" y="303610"/>
            <a:ext cx="7058025" cy="737100"/>
          </a:xfrm>
        </p:spPr>
        <p:txBody>
          <a:bodyPr/>
          <a:lstStyle>
            <a:lvl1pPr algn="l">
              <a:defRPr/>
            </a:lvl1pPr>
          </a:lstStyle>
          <a:p>
            <a:r>
              <a:rPr lang="fr-FR" smtClean="0"/>
              <a:t>Modifiez le style du titre</a:t>
            </a:r>
            <a:endParaRPr lang="fr-FR" dirty="0"/>
          </a:p>
        </p:txBody>
      </p:sp>
      <p:sp>
        <p:nvSpPr>
          <p:cNvPr id="3" name="Espace réservé du texte 7"/>
          <p:cNvSpPr>
            <a:spLocks noGrp="1"/>
          </p:cNvSpPr>
          <p:nvPr>
            <p:ph type="body" sz="quarter" idx="12"/>
          </p:nvPr>
        </p:nvSpPr>
        <p:spPr>
          <a:xfrm>
            <a:off x="1030975" y="1329939"/>
            <a:ext cx="7070038" cy="2538413"/>
          </a:xfrm>
        </p:spPr>
        <p:txBody>
          <a:bodyPr/>
          <a:lstStyle>
            <a:lvl1pPr marL="193675" marR="0" indent="-193675" algn="l" defTabSz="914400" rtl="0" eaLnBrk="1" fontAlgn="base" latinLnBrk="0" hangingPunct="1">
              <a:lnSpc>
                <a:spcPct val="100000"/>
              </a:lnSpc>
              <a:spcBef>
                <a:spcPct val="0"/>
              </a:spcBef>
              <a:spcAft>
                <a:spcPct val="50000"/>
              </a:spcAft>
              <a:buClr>
                <a:srgbClr val="FF6600"/>
              </a:buClr>
              <a:buSzPct val="100000"/>
              <a:buFont typeface="Wingdings" pitchFamily="2" charset="2"/>
              <a:buChar char="§"/>
              <a:tabLst/>
              <a:defRPr sz="1800"/>
            </a:lvl1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4248214625"/>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erci">
    <p:spTree>
      <p:nvGrpSpPr>
        <p:cNvPr id="1" name=""/>
        <p:cNvGrpSpPr/>
        <p:nvPr/>
      </p:nvGrpSpPr>
      <p:grpSpPr>
        <a:xfrm>
          <a:off x="0" y="0"/>
          <a:ext cx="0" cy="0"/>
          <a:chOff x="0" y="0"/>
          <a:chExt cx="0" cy="0"/>
        </a:xfrm>
      </p:grpSpPr>
      <p:pic>
        <p:nvPicPr>
          <p:cNvPr id="3" name="Picture 28" descr="RGB_logo"/>
          <p:cNvPicPr>
            <a:picLocks noChangeAspect="1" noChangeArrowheads="1"/>
          </p:cNvPicPr>
          <p:nvPr/>
        </p:nvPicPr>
        <p:blipFill>
          <a:blip r:embed="rId2" cstate="print"/>
          <a:srcRect/>
          <a:stretch>
            <a:fillRect/>
          </a:stretch>
        </p:blipFill>
        <p:spPr bwMode="auto">
          <a:xfrm>
            <a:off x="8101050" y="4407694"/>
            <a:ext cx="719137" cy="539354"/>
          </a:xfrm>
          <a:prstGeom prst="rect">
            <a:avLst/>
          </a:prstGeom>
          <a:noFill/>
          <a:ln w="9525">
            <a:noFill/>
            <a:miter lim="800000"/>
            <a:headEnd/>
            <a:tailEnd/>
          </a:ln>
        </p:spPr>
      </p:pic>
      <p:sp>
        <p:nvSpPr>
          <p:cNvPr id="2" name="Titre 1"/>
          <p:cNvSpPr>
            <a:spLocks noGrp="1"/>
          </p:cNvSpPr>
          <p:nvPr>
            <p:ph type="title"/>
          </p:nvPr>
        </p:nvSpPr>
        <p:spPr>
          <a:xfrm>
            <a:off x="1049133" y="1924050"/>
            <a:ext cx="7051885" cy="737100"/>
          </a:xfrm>
        </p:spPr>
        <p:txBody>
          <a:bodyPr/>
          <a:lstStyle>
            <a:lvl1pPr algn="l">
              <a:defRPr sz="6600">
                <a:latin typeface="Helvetica 35 Thin" pitchFamily="34" charset="0"/>
              </a:defRPr>
            </a:lvl1pPr>
          </a:lstStyle>
          <a:p>
            <a:r>
              <a:rPr lang="fr-FR" smtClean="0"/>
              <a:t>Modifiez le style du titre</a:t>
            </a:r>
            <a:endParaRPr lang="fr-FR" dirty="0"/>
          </a:p>
        </p:txBody>
      </p:sp>
    </p:spTree>
    <p:extLst>
      <p:ext uri="{BB962C8B-B14F-4D97-AF65-F5344CB8AC3E}">
        <p14:creationId xmlns:p14="http://schemas.microsoft.com/office/powerpoint/2010/main" val="330704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graphicFrame>
        <p:nvGraphicFramePr>
          <p:cNvPr id="4" name="Objet 1" hidden="1"/>
          <p:cNvGraphicFramePr>
            <a:graphicFrameLocks/>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97656" name="Diapositive think-cell" r:id="rId4" imgW="270" imgH="270" progId="">
                  <p:embed/>
                </p:oleObj>
              </mc:Choice>
              <mc:Fallback>
                <p:oleObj name="Diapositive think-cell" r:id="rId4" imgW="270" imgH="270" progId="">
                  <p:embed/>
                  <p:pic>
                    <p:nvPicPr>
                      <p:cNvPr id="0" name="Picture 13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p:nvPr>
        </p:nvSpPr>
        <p:spPr>
          <a:xfrm>
            <a:off x="539760" y="123830"/>
            <a:ext cx="8353425" cy="792163"/>
          </a:xfrm>
        </p:spPr>
        <p:txBody>
          <a:bodyPr/>
          <a:lstStyle/>
          <a:p>
            <a:r>
              <a:rPr lang="en-GB" noProof="0" smtClean="0"/>
              <a:t>Modifiez le style du titre</a:t>
            </a:r>
            <a:endParaRPr lang="en-GB" noProof="0"/>
          </a:p>
        </p:txBody>
      </p:sp>
      <p:sp>
        <p:nvSpPr>
          <p:cNvPr id="3" name="Espace réservé du contenu 2"/>
          <p:cNvSpPr>
            <a:spLocks noGrp="1"/>
          </p:cNvSpPr>
          <p:nvPr>
            <p:ph idx="1"/>
          </p:nvPr>
        </p:nvSpPr>
        <p:spPr>
          <a:xfrm>
            <a:off x="539749" y="1131591"/>
            <a:ext cx="8424864" cy="3456284"/>
          </a:xfrm>
        </p:spPr>
        <p:txBody>
          <a:bodyPr>
            <a:noAutofit/>
          </a:bodyPr>
          <a:lstStyle/>
          <a:p>
            <a:pPr lvl="0"/>
            <a:r>
              <a:rPr lang="en-GB" noProof="0" smtClean="0"/>
              <a:t>Modifiez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endParaRPr lang="en-GB" noProof="0"/>
          </a:p>
        </p:txBody>
      </p:sp>
    </p:spTree>
    <p:extLst>
      <p:ext uri="{BB962C8B-B14F-4D97-AF65-F5344CB8AC3E}">
        <p14:creationId xmlns:p14="http://schemas.microsoft.com/office/powerpoint/2010/main" val="1664211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214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11238" y="1329929"/>
            <a:ext cx="3827462" cy="2915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91100" y="1329929"/>
            <a:ext cx="3829050" cy="2915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eaLnBrk="0" hangingPunct="0">
              <a:defRPr>
                <a:solidFill>
                  <a:schemeClr val="tx1"/>
                </a:solidFill>
                <a:latin typeface="Helvetica 55 Roman" pitchFamily="34" charset="0"/>
                <a:cs typeface="Arial" charset="0"/>
              </a:defRPr>
            </a:lvl1pPr>
            <a:lvl2pPr marL="742950" indent="-285750" eaLnBrk="0" hangingPunct="0">
              <a:defRPr>
                <a:solidFill>
                  <a:schemeClr val="tx1"/>
                </a:solidFill>
                <a:latin typeface="Helvetica 55 Roman" pitchFamily="34" charset="0"/>
                <a:cs typeface="Arial" charset="0"/>
              </a:defRPr>
            </a:lvl2pPr>
            <a:lvl3pPr marL="1143000" indent="-228600" eaLnBrk="0" hangingPunct="0">
              <a:defRPr>
                <a:solidFill>
                  <a:schemeClr val="tx1"/>
                </a:solidFill>
                <a:latin typeface="Helvetica 55 Roman" pitchFamily="34" charset="0"/>
                <a:cs typeface="Arial" charset="0"/>
              </a:defRPr>
            </a:lvl3pPr>
            <a:lvl4pPr marL="1600200" indent="-228600" eaLnBrk="0" hangingPunct="0">
              <a:defRPr>
                <a:solidFill>
                  <a:schemeClr val="tx1"/>
                </a:solidFill>
                <a:latin typeface="Helvetica 55 Roman" pitchFamily="34" charset="0"/>
                <a:cs typeface="Arial" charset="0"/>
              </a:defRPr>
            </a:lvl4pPr>
            <a:lvl5pPr marL="2057400" indent="-228600" eaLnBrk="0" hangingPunct="0">
              <a:defRPr>
                <a:solidFill>
                  <a:schemeClr val="tx1"/>
                </a:solidFill>
                <a:latin typeface="Helvetica 55 Roman" pitchFamily="34" charset="0"/>
                <a:cs typeface="Arial" charset="0"/>
              </a:defRPr>
            </a:lvl5pPr>
            <a:lvl6pPr marL="2514600" indent="-228600" eaLnBrk="0" fontAlgn="base" hangingPunct="0">
              <a:spcBef>
                <a:spcPct val="0"/>
              </a:spcBef>
              <a:spcAft>
                <a:spcPct val="0"/>
              </a:spcAft>
              <a:defRPr>
                <a:solidFill>
                  <a:schemeClr val="tx1"/>
                </a:solidFill>
                <a:latin typeface="Helvetica 55 Roman" pitchFamily="34" charset="0"/>
                <a:cs typeface="Arial" charset="0"/>
              </a:defRPr>
            </a:lvl6pPr>
            <a:lvl7pPr marL="2971800" indent="-228600" eaLnBrk="0" fontAlgn="base" hangingPunct="0">
              <a:spcBef>
                <a:spcPct val="0"/>
              </a:spcBef>
              <a:spcAft>
                <a:spcPct val="0"/>
              </a:spcAft>
              <a:defRPr>
                <a:solidFill>
                  <a:schemeClr val="tx1"/>
                </a:solidFill>
                <a:latin typeface="Helvetica 55 Roman" pitchFamily="34" charset="0"/>
                <a:cs typeface="Arial" charset="0"/>
              </a:defRPr>
            </a:lvl7pPr>
            <a:lvl8pPr marL="3429000" indent="-228600" eaLnBrk="0" fontAlgn="base" hangingPunct="0">
              <a:spcBef>
                <a:spcPct val="0"/>
              </a:spcBef>
              <a:spcAft>
                <a:spcPct val="0"/>
              </a:spcAft>
              <a:defRPr>
                <a:solidFill>
                  <a:schemeClr val="tx1"/>
                </a:solidFill>
                <a:latin typeface="Helvetica 55 Roman" pitchFamily="34" charset="0"/>
                <a:cs typeface="Arial" charset="0"/>
              </a:defRPr>
            </a:lvl8pPr>
            <a:lvl9pPr marL="3886200" indent="-228600" eaLnBrk="0" fontAlgn="base" hangingPunct="0">
              <a:spcBef>
                <a:spcPct val="0"/>
              </a:spcBef>
              <a:spcAft>
                <a:spcPct val="0"/>
              </a:spcAft>
              <a:defRPr>
                <a:solidFill>
                  <a:schemeClr val="tx1"/>
                </a:solidFill>
                <a:latin typeface="Helvetica 55 Roman" pitchFamily="34" charset="0"/>
                <a:cs typeface="Arial" charset="0"/>
              </a:defRPr>
            </a:lvl9pPr>
          </a:lstStyle>
          <a:p>
            <a:pPr defTabSz="914400" eaLnBrk="1" hangingPunct="1">
              <a:defRPr/>
            </a:pPr>
            <a:fld id="{54256119-1A23-4BF4-8B0B-B1582D594FEF}" type="slidenum">
              <a:rPr lang="en-US" altLang="fr-FR" sz="1000" smtClean="0">
                <a:solidFill>
                  <a:srgbClr val="7F7F7F"/>
                </a:solidFill>
              </a:rPr>
              <a:pPr defTabSz="914400" eaLnBrk="1" hangingPunct="1">
                <a:defRPr/>
              </a:pPr>
              <a:t>‹N°›</a:t>
            </a:fld>
            <a:endParaRPr lang="en-US" altLang="fr-FR" sz="1000" dirty="0" smtClean="0">
              <a:solidFill>
                <a:srgbClr val="7F7F7F"/>
              </a:solidFill>
            </a:endParaRPr>
          </a:p>
        </p:txBody>
      </p:sp>
    </p:spTree>
    <p:extLst>
      <p:ext uri="{BB962C8B-B14F-4D97-AF65-F5344CB8AC3E}">
        <p14:creationId xmlns:p14="http://schemas.microsoft.com/office/powerpoint/2010/main" val="39852670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62"/>
          <p:cNvSpPr>
            <a:spLocks noChangeArrowheads="1"/>
          </p:cNvSpPr>
          <p:nvPr/>
        </p:nvSpPr>
        <p:spPr bwMode="auto">
          <a:xfrm>
            <a:off x="1004912" y="4806555"/>
            <a:ext cx="2795587" cy="140494"/>
          </a:xfrm>
          <a:prstGeom prst="rect">
            <a:avLst/>
          </a:prstGeom>
          <a:noFill/>
          <a:ln>
            <a:noFill/>
          </a:ln>
          <a:effectLst/>
          <a:extLst/>
        </p:spPr>
        <p:txBody>
          <a:bodyPr wrap="none" lIns="0" rIns="0"/>
          <a:lstStyle>
            <a:lvl1pPr eaLnBrk="0" hangingPunct="0">
              <a:defRPr>
                <a:solidFill>
                  <a:schemeClr val="tx1"/>
                </a:solidFill>
                <a:latin typeface="Helvetica 55 Roman" pitchFamily="34" charset="0"/>
                <a:cs typeface="Arial" charset="0"/>
              </a:defRPr>
            </a:lvl1pPr>
            <a:lvl2pPr marL="742950" indent="-285750" eaLnBrk="0" hangingPunct="0">
              <a:defRPr>
                <a:solidFill>
                  <a:schemeClr val="tx1"/>
                </a:solidFill>
                <a:latin typeface="Helvetica 55 Roman" pitchFamily="34" charset="0"/>
                <a:cs typeface="Arial" charset="0"/>
              </a:defRPr>
            </a:lvl2pPr>
            <a:lvl3pPr marL="1143000" indent="-228600" eaLnBrk="0" hangingPunct="0">
              <a:defRPr>
                <a:solidFill>
                  <a:schemeClr val="tx1"/>
                </a:solidFill>
                <a:latin typeface="Helvetica 55 Roman" pitchFamily="34" charset="0"/>
                <a:cs typeface="Arial" charset="0"/>
              </a:defRPr>
            </a:lvl3pPr>
            <a:lvl4pPr marL="1600200" indent="-228600" eaLnBrk="0" hangingPunct="0">
              <a:defRPr>
                <a:solidFill>
                  <a:schemeClr val="tx1"/>
                </a:solidFill>
                <a:latin typeface="Helvetica 55 Roman" pitchFamily="34" charset="0"/>
                <a:cs typeface="Arial" charset="0"/>
              </a:defRPr>
            </a:lvl4pPr>
            <a:lvl5pPr marL="2057400" indent="-228600" eaLnBrk="0" hangingPunct="0">
              <a:defRPr>
                <a:solidFill>
                  <a:schemeClr val="tx1"/>
                </a:solidFill>
                <a:latin typeface="Helvetica 55 Roman" pitchFamily="34" charset="0"/>
                <a:cs typeface="Arial" charset="0"/>
              </a:defRPr>
            </a:lvl5pPr>
            <a:lvl6pPr marL="2514600" indent="-228600" eaLnBrk="0" fontAlgn="base" hangingPunct="0">
              <a:spcBef>
                <a:spcPct val="0"/>
              </a:spcBef>
              <a:spcAft>
                <a:spcPct val="0"/>
              </a:spcAft>
              <a:defRPr>
                <a:solidFill>
                  <a:schemeClr val="tx1"/>
                </a:solidFill>
                <a:latin typeface="Helvetica 55 Roman" pitchFamily="34" charset="0"/>
                <a:cs typeface="Arial" charset="0"/>
              </a:defRPr>
            </a:lvl6pPr>
            <a:lvl7pPr marL="2971800" indent="-228600" eaLnBrk="0" fontAlgn="base" hangingPunct="0">
              <a:spcBef>
                <a:spcPct val="0"/>
              </a:spcBef>
              <a:spcAft>
                <a:spcPct val="0"/>
              </a:spcAft>
              <a:defRPr>
                <a:solidFill>
                  <a:schemeClr val="tx1"/>
                </a:solidFill>
                <a:latin typeface="Helvetica 55 Roman" pitchFamily="34" charset="0"/>
                <a:cs typeface="Arial" charset="0"/>
              </a:defRPr>
            </a:lvl7pPr>
            <a:lvl8pPr marL="3429000" indent="-228600" eaLnBrk="0" fontAlgn="base" hangingPunct="0">
              <a:spcBef>
                <a:spcPct val="0"/>
              </a:spcBef>
              <a:spcAft>
                <a:spcPct val="0"/>
              </a:spcAft>
              <a:defRPr>
                <a:solidFill>
                  <a:schemeClr val="tx1"/>
                </a:solidFill>
                <a:latin typeface="Helvetica 55 Roman" pitchFamily="34" charset="0"/>
                <a:cs typeface="Arial" charset="0"/>
              </a:defRPr>
            </a:lvl8pPr>
            <a:lvl9pPr marL="3886200" indent="-228600" eaLnBrk="0" fontAlgn="base" hangingPunct="0">
              <a:spcBef>
                <a:spcPct val="0"/>
              </a:spcBef>
              <a:spcAft>
                <a:spcPct val="0"/>
              </a:spcAft>
              <a:defRPr>
                <a:solidFill>
                  <a:schemeClr val="tx1"/>
                </a:solidFill>
                <a:latin typeface="Helvetica 55 Roman" pitchFamily="34" charset="0"/>
                <a:cs typeface="Arial" charset="0"/>
              </a:defRPr>
            </a:lvl9pPr>
          </a:lstStyle>
          <a:p>
            <a:pPr defTabSz="914400" eaLnBrk="1" hangingPunct="1">
              <a:defRPr/>
            </a:pPr>
            <a:r>
              <a:rPr lang="en-GB" altLang="fr-FR" sz="1000" dirty="0" smtClean="0">
                <a:solidFill>
                  <a:srgbClr val="7F7F7F"/>
                </a:solidFill>
              </a:rPr>
              <a:t>interne</a:t>
            </a:r>
            <a:r>
              <a:rPr lang="en-US" altLang="fr-FR" sz="1000" dirty="0" smtClean="0">
                <a:solidFill>
                  <a:srgbClr val="7F7F7F"/>
                </a:solidFill>
              </a:rPr>
              <a:t> Orange</a:t>
            </a:r>
          </a:p>
        </p:txBody>
      </p:sp>
      <p:sp>
        <p:nvSpPr>
          <p:cNvPr id="6" name="Rectangle 762"/>
          <p:cNvSpPr>
            <a:spLocks noChangeArrowheads="1"/>
          </p:cNvSpPr>
          <p:nvPr/>
        </p:nvSpPr>
        <p:spPr bwMode="auto">
          <a:xfrm>
            <a:off x="395304" y="4806555"/>
            <a:ext cx="504825" cy="140494"/>
          </a:xfrm>
          <a:prstGeom prst="rect">
            <a:avLst/>
          </a:prstGeom>
          <a:noFill/>
          <a:ln>
            <a:noFill/>
          </a:ln>
          <a:effectLst/>
          <a:extLst/>
        </p:spPr>
        <p:txBody>
          <a:bodyPr wrap="none" lIns="0" rIns="0"/>
          <a:lstStyle>
            <a:lvl1pPr eaLnBrk="0" hangingPunct="0">
              <a:defRPr>
                <a:solidFill>
                  <a:schemeClr val="tx1"/>
                </a:solidFill>
                <a:latin typeface="Helvetica 55 Roman" pitchFamily="34" charset="0"/>
                <a:cs typeface="Arial" charset="0"/>
              </a:defRPr>
            </a:lvl1pPr>
            <a:lvl2pPr marL="742950" indent="-285750" eaLnBrk="0" hangingPunct="0">
              <a:defRPr>
                <a:solidFill>
                  <a:schemeClr val="tx1"/>
                </a:solidFill>
                <a:latin typeface="Helvetica 55 Roman" pitchFamily="34" charset="0"/>
                <a:cs typeface="Arial" charset="0"/>
              </a:defRPr>
            </a:lvl2pPr>
            <a:lvl3pPr marL="1143000" indent="-228600" eaLnBrk="0" hangingPunct="0">
              <a:defRPr>
                <a:solidFill>
                  <a:schemeClr val="tx1"/>
                </a:solidFill>
                <a:latin typeface="Helvetica 55 Roman" pitchFamily="34" charset="0"/>
                <a:cs typeface="Arial" charset="0"/>
              </a:defRPr>
            </a:lvl3pPr>
            <a:lvl4pPr marL="1600200" indent="-228600" eaLnBrk="0" hangingPunct="0">
              <a:defRPr>
                <a:solidFill>
                  <a:schemeClr val="tx1"/>
                </a:solidFill>
                <a:latin typeface="Helvetica 55 Roman" pitchFamily="34" charset="0"/>
                <a:cs typeface="Arial" charset="0"/>
              </a:defRPr>
            </a:lvl4pPr>
            <a:lvl5pPr marL="2057400" indent="-228600" eaLnBrk="0" hangingPunct="0">
              <a:defRPr>
                <a:solidFill>
                  <a:schemeClr val="tx1"/>
                </a:solidFill>
                <a:latin typeface="Helvetica 55 Roman" pitchFamily="34" charset="0"/>
                <a:cs typeface="Arial" charset="0"/>
              </a:defRPr>
            </a:lvl5pPr>
            <a:lvl6pPr marL="2514600" indent="-228600" eaLnBrk="0" fontAlgn="base" hangingPunct="0">
              <a:spcBef>
                <a:spcPct val="0"/>
              </a:spcBef>
              <a:spcAft>
                <a:spcPct val="0"/>
              </a:spcAft>
              <a:defRPr>
                <a:solidFill>
                  <a:schemeClr val="tx1"/>
                </a:solidFill>
                <a:latin typeface="Helvetica 55 Roman" pitchFamily="34" charset="0"/>
                <a:cs typeface="Arial" charset="0"/>
              </a:defRPr>
            </a:lvl6pPr>
            <a:lvl7pPr marL="2971800" indent="-228600" eaLnBrk="0" fontAlgn="base" hangingPunct="0">
              <a:spcBef>
                <a:spcPct val="0"/>
              </a:spcBef>
              <a:spcAft>
                <a:spcPct val="0"/>
              </a:spcAft>
              <a:defRPr>
                <a:solidFill>
                  <a:schemeClr val="tx1"/>
                </a:solidFill>
                <a:latin typeface="Helvetica 55 Roman" pitchFamily="34" charset="0"/>
                <a:cs typeface="Arial" charset="0"/>
              </a:defRPr>
            </a:lvl7pPr>
            <a:lvl8pPr marL="3429000" indent="-228600" eaLnBrk="0" fontAlgn="base" hangingPunct="0">
              <a:spcBef>
                <a:spcPct val="0"/>
              </a:spcBef>
              <a:spcAft>
                <a:spcPct val="0"/>
              </a:spcAft>
              <a:defRPr>
                <a:solidFill>
                  <a:schemeClr val="tx1"/>
                </a:solidFill>
                <a:latin typeface="Helvetica 55 Roman" pitchFamily="34" charset="0"/>
                <a:cs typeface="Arial" charset="0"/>
              </a:defRPr>
            </a:lvl8pPr>
            <a:lvl9pPr marL="3886200" indent="-228600" eaLnBrk="0" fontAlgn="base" hangingPunct="0">
              <a:spcBef>
                <a:spcPct val="0"/>
              </a:spcBef>
              <a:spcAft>
                <a:spcPct val="0"/>
              </a:spcAft>
              <a:defRPr>
                <a:solidFill>
                  <a:schemeClr val="tx1"/>
                </a:solidFill>
                <a:latin typeface="Helvetica 55 Roman" pitchFamily="34" charset="0"/>
                <a:cs typeface="Arial" charset="0"/>
              </a:defRPr>
            </a:lvl9pPr>
          </a:lstStyle>
          <a:p>
            <a:pPr defTabSz="914400" eaLnBrk="1" hangingPunct="1">
              <a:defRPr/>
            </a:pPr>
            <a:fld id="{54256119-1A23-4BF4-8B0B-B1582D594FEF}" type="slidenum">
              <a:rPr lang="en-US" altLang="fr-FR" sz="1000" smtClean="0">
                <a:solidFill>
                  <a:srgbClr val="7F7F7F"/>
                </a:solidFill>
              </a:rPr>
              <a:pPr defTabSz="914400" eaLnBrk="1" hangingPunct="1">
                <a:defRPr/>
              </a:pPr>
              <a:t>‹N°›</a:t>
            </a:fld>
            <a:endParaRPr lang="en-US" altLang="fr-FR" sz="1000" dirty="0" smtClean="0">
              <a:solidFill>
                <a:srgbClr val="7F7F7F"/>
              </a:solidFill>
            </a:endParaRPr>
          </a:p>
        </p:txBody>
      </p:sp>
    </p:spTree>
    <p:extLst>
      <p:ext uri="{BB962C8B-B14F-4D97-AF65-F5344CB8AC3E}">
        <p14:creationId xmlns:p14="http://schemas.microsoft.com/office/powerpoint/2010/main" val="3879884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4"/>
            <a:ext cx="7772400" cy="110251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138F33A2-0CBF-46A0-AC66-01D024B820A4}"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00DF2099-3FF2-4300-96C0-5260E03CC324}"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sz="quarter" idx="10"/>
          </p:nvPr>
        </p:nvSpPr>
        <p:spPr>
          <a:ln/>
        </p:spPr>
        <p:txBody>
          <a:bodyPr/>
          <a:lstStyle>
            <a:lvl1pPr>
              <a:defRPr/>
            </a:lvl1pPr>
          </a:lstStyle>
          <a:p>
            <a:pPr>
              <a:defRPr/>
            </a:pPr>
            <a:fld id="{4CBB3409-568E-4392-95F9-8AA7CE070AFA}"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11238" y="1319213"/>
            <a:ext cx="3471862" cy="3359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5500" y="1319213"/>
            <a:ext cx="3473450" cy="33599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sz="quarter" idx="10"/>
          </p:nvPr>
        </p:nvSpPr>
        <p:spPr>
          <a:ln/>
        </p:spPr>
        <p:txBody>
          <a:bodyPr/>
          <a:lstStyle>
            <a:lvl1pPr>
              <a:defRPr/>
            </a:lvl1pPr>
          </a:lstStyle>
          <a:p>
            <a:pPr>
              <a:defRPr/>
            </a:pPr>
            <a:fld id="{42E40D03-B628-4ABE-A127-F5D69EC68462}"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sz="quarter" idx="10"/>
          </p:nvPr>
        </p:nvSpPr>
        <p:spPr>
          <a:ln/>
        </p:spPr>
        <p:txBody>
          <a:bodyPr/>
          <a:lstStyle>
            <a:lvl1pPr>
              <a:defRPr/>
            </a:lvl1pPr>
          </a:lstStyle>
          <a:p>
            <a:pPr>
              <a:defRPr/>
            </a:pPr>
            <a:fld id="{B571B2F7-6662-46A2-8668-1777F54BFA8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sz="quarter" idx="10"/>
          </p:nvPr>
        </p:nvSpPr>
        <p:spPr>
          <a:ln/>
        </p:spPr>
        <p:txBody>
          <a:bodyPr/>
          <a:lstStyle>
            <a:lvl1pPr>
              <a:defRPr/>
            </a:lvl1pPr>
          </a:lstStyle>
          <a:p>
            <a:pPr>
              <a:defRPr/>
            </a:pPr>
            <a:fld id="{03D83BEC-3291-4B67-A0FB-7A4515050D5C}"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C71E301-1CCB-4B9C-83DA-3A254F64625B}"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re seul">
    <p:spTree>
      <p:nvGrpSpPr>
        <p:cNvPr id="1" name=""/>
        <p:cNvGrpSpPr/>
        <p:nvPr/>
      </p:nvGrpSpPr>
      <p:grpSpPr>
        <a:xfrm>
          <a:off x="0" y="0"/>
          <a:ext cx="0" cy="0"/>
          <a:chOff x="0" y="0"/>
          <a:chExt cx="0" cy="0"/>
        </a:xfrm>
      </p:grpSpPr>
      <p:graphicFrame>
        <p:nvGraphicFramePr>
          <p:cNvPr id="3" name="Objet 1" hidden="1"/>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94586" name="Diapositive think-cell" r:id="rId4" imgW="270" imgH="270" progId="">
                  <p:embed/>
                </p:oleObj>
              </mc:Choice>
              <mc:Fallback>
                <p:oleObj name="Diapositive think-cell" r:id="rId4" imgW="270" imgH="270" progId="">
                  <p:embed/>
                  <p:pic>
                    <p:nvPicPr>
                      <p:cNvPr id="0" name="Picture 1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e 20"/>
          <p:cNvGrpSpPr>
            <a:grpSpLocks/>
          </p:cNvGrpSpPr>
          <p:nvPr userDrawn="1"/>
        </p:nvGrpSpPr>
        <p:grpSpPr bwMode="auto">
          <a:xfrm>
            <a:off x="-180975" y="-161923"/>
            <a:ext cx="9505950" cy="5470525"/>
            <a:chOff x="-180528" y="-162346"/>
            <a:chExt cx="9505056" cy="5470399"/>
          </a:xfrm>
        </p:grpSpPr>
        <p:cxnSp>
          <p:nvCxnSpPr>
            <p:cNvPr id="7" name="Connecteur droit 21"/>
            <p:cNvCxnSpPr/>
            <p:nvPr userDrawn="1"/>
          </p:nvCxnSpPr>
          <p:spPr>
            <a:xfrm flipH="1">
              <a:off x="-180528" y="1131437"/>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22"/>
            <p:cNvCxnSpPr/>
            <p:nvPr userDrawn="1"/>
          </p:nvCxnSpPr>
          <p:spPr>
            <a:xfrm flipH="1">
              <a:off x="-167829" y="1325108"/>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23"/>
            <p:cNvCxnSpPr/>
            <p:nvPr userDrawn="1"/>
          </p:nvCxnSpPr>
          <p:spPr>
            <a:xfrm flipH="1">
              <a:off x="9180080" y="1131437"/>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24"/>
            <p:cNvCxnSpPr/>
            <p:nvPr userDrawn="1"/>
          </p:nvCxnSpPr>
          <p:spPr>
            <a:xfrm flipH="1">
              <a:off x="9194365" y="1326695"/>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25"/>
            <p:cNvCxnSpPr/>
            <p:nvPr userDrawn="1"/>
          </p:nvCxnSpPr>
          <p:spPr>
            <a:xfrm flipH="1">
              <a:off x="-148781" y="4657193"/>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26"/>
            <p:cNvCxnSpPr/>
            <p:nvPr userDrawn="1"/>
          </p:nvCxnSpPr>
          <p:spPr>
            <a:xfrm flipH="1">
              <a:off x="9213413" y="4660368"/>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27"/>
            <p:cNvCxnSpPr/>
            <p:nvPr userDrawn="1"/>
          </p:nvCxnSpPr>
          <p:spPr>
            <a:xfrm rot="16200000" flipH="1">
              <a:off x="476631" y="-97259"/>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28"/>
            <p:cNvCxnSpPr/>
            <p:nvPr userDrawn="1"/>
          </p:nvCxnSpPr>
          <p:spPr>
            <a:xfrm rot="16200000" flipH="1">
              <a:off x="8888002" y="-106784"/>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29"/>
            <p:cNvCxnSpPr/>
            <p:nvPr userDrawn="1"/>
          </p:nvCxnSpPr>
          <p:spPr>
            <a:xfrm rot="16200000" flipH="1">
              <a:off x="476631" y="5252492"/>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30"/>
            <p:cNvCxnSpPr/>
            <p:nvPr userDrawn="1"/>
          </p:nvCxnSpPr>
          <p:spPr>
            <a:xfrm rot="16200000" flipH="1">
              <a:off x="8888002" y="5242967"/>
              <a:ext cx="11112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539874" y="123830"/>
            <a:ext cx="8352606" cy="763249"/>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15030106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1"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6DAF3788-D1FE-40C5-95AF-BF8ECBFD676E}"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F8B337AB-13A3-41C7-8AD6-B4C5DC4BA1FB}"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60051CEA-9659-4BA4-AD2F-ABEFC532BEC2}"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69100" y="70247"/>
            <a:ext cx="2032000" cy="4608909"/>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8338" y="70247"/>
            <a:ext cx="5948362" cy="460890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1944568D-E9A3-4FB5-AE64-3439FA354097}" type="slidenum">
              <a:rPr lang="fr-FR">
                <a:solidFill>
                  <a:srgbClr val="000000"/>
                </a:solidFill>
              </a:rPr>
              <a:pPr>
                <a:defRPr/>
              </a:pPr>
              <a:t>‹N°›</a:t>
            </a:fld>
            <a:endParaRPr lang="fr-FR">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merci">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9133" y="1924050"/>
            <a:ext cx="7051885" cy="737100"/>
          </a:xfrm>
        </p:spPr>
        <p:txBody>
          <a:bodyPr/>
          <a:lstStyle>
            <a:lvl1pPr algn="l">
              <a:defRPr sz="6600">
                <a:latin typeface="Helvetica 35 Thin" pitchFamily="34" charset="0"/>
              </a:defRPr>
            </a:lvl1pPr>
          </a:lstStyle>
          <a:p>
            <a:r>
              <a:rPr lang="fr-FR" dirty="0" smtClean="0"/>
              <a:t>vos remerciements</a:t>
            </a:r>
            <a:endParaRPr lang="fr-FR" dirty="0"/>
          </a:p>
        </p:txBody>
      </p:sp>
    </p:spTree>
    <p:extLst>
      <p:ext uri="{BB962C8B-B14F-4D97-AF65-F5344CB8AC3E}">
        <p14:creationId xmlns:p14="http://schemas.microsoft.com/office/powerpoint/2010/main" val="64883642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puces simples">
    <p:spTree>
      <p:nvGrpSpPr>
        <p:cNvPr id="1" name=""/>
        <p:cNvGrpSpPr/>
        <p:nvPr/>
      </p:nvGrpSpPr>
      <p:grpSpPr>
        <a:xfrm>
          <a:off x="0" y="0"/>
          <a:ext cx="0" cy="0"/>
          <a:chOff x="0" y="0"/>
          <a:chExt cx="0" cy="0"/>
        </a:xfrm>
      </p:grpSpPr>
      <p:sp>
        <p:nvSpPr>
          <p:cNvPr id="2" name="Titre 1"/>
          <p:cNvSpPr>
            <a:spLocks noGrp="1"/>
          </p:cNvSpPr>
          <p:nvPr>
            <p:ph type="title"/>
          </p:nvPr>
        </p:nvSpPr>
        <p:spPr>
          <a:xfrm>
            <a:off x="1016213" y="302400"/>
            <a:ext cx="7084800" cy="737100"/>
          </a:xfrm>
        </p:spPr>
        <p:txBody>
          <a:bodyPr/>
          <a:lstStyle>
            <a:lvl1pPr algn="l">
              <a:defRPr baseline="0"/>
            </a:lvl1pPr>
          </a:lstStyle>
          <a:p>
            <a:r>
              <a:rPr lang="fr-FR" smtClean="0"/>
              <a:t>Modifiez le style du titre</a:t>
            </a:r>
            <a:endParaRPr lang="fr-FR" dirty="0"/>
          </a:p>
        </p:txBody>
      </p:sp>
      <p:sp>
        <p:nvSpPr>
          <p:cNvPr id="26" name="Espace réservé du contenu 2"/>
          <p:cNvSpPr>
            <a:spLocks noGrp="1"/>
          </p:cNvSpPr>
          <p:nvPr>
            <p:ph idx="1"/>
          </p:nvPr>
        </p:nvSpPr>
        <p:spPr>
          <a:xfrm>
            <a:off x="1042993" y="1329929"/>
            <a:ext cx="7058025" cy="2915840"/>
          </a:xfrm>
        </p:spPr>
        <p:txBody>
          <a:bodyPr/>
          <a:lstStyle>
            <a:lvl1pPr>
              <a:defRPr sz="1800" baseline="0"/>
            </a:lvl1pPr>
            <a:lvl2pPr>
              <a:spcAft>
                <a:spcPct val="0"/>
              </a:spcAft>
              <a:buFont typeface="Arial" charset="0"/>
              <a:buChar char="–"/>
              <a:defRPr/>
            </a:lvl2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heme" Target="../theme/theme6.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t 1" hidden="1"/>
          <p:cNvGraphicFramePr>
            <a:graphicFrameLocks noChangeAspect="1"/>
          </p:cNvGraphicFramePr>
          <p:nvPr>
            <p:custDataLst>
              <p:tags r:id="rId12"/>
            </p:custDataLst>
            <p:extLst>
              <p:ext uri="{D42A27DB-BD31-4B8C-83A1-F6EECF244321}">
                <p14:modId xmlns:p14="http://schemas.microsoft.com/office/powerpoint/2010/main" val="3107234600"/>
              </p:ex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670125" name="Diapositive think-cell" r:id="rId13" imgW="270" imgH="270" progId="">
                  <p:embed/>
                </p:oleObj>
              </mc:Choice>
              <mc:Fallback>
                <p:oleObj name="Diapositive think-cell" r:id="rId13" imgW="270" imgH="270" progId="">
                  <p:embed/>
                  <p:pic>
                    <p:nvPicPr>
                      <p:cNvPr id="0" name="Picture 14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3"/>
          <p:cNvSpPr>
            <a:spLocks noGrp="1" noChangeArrowheads="1"/>
          </p:cNvSpPr>
          <p:nvPr>
            <p:ph type="body" idx="1"/>
          </p:nvPr>
        </p:nvSpPr>
        <p:spPr bwMode="auto">
          <a:xfrm>
            <a:off x="539776" y="1131901"/>
            <a:ext cx="835342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8" name="Rectangle 2"/>
          <p:cNvSpPr>
            <a:spLocks noGrp="1" noChangeArrowheads="1"/>
          </p:cNvSpPr>
          <p:nvPr>
            <p:ph type="title"/>
          </p:nvPr>
        </p:nvSpPr>
        <p:spPr bwMode="auto">
          <a:xfrm>
            <a:off x="531813" y="123830"/>
            <a:ext cx="83613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dirty="0" smtClean="0"/>
              <a:t>Click to edit Master title style</a:t>
            </a:r>
          </a:p>
        </p:txBody>
      </p:sp>
      <p:sp>
        <p:nvSpPr>
          <p:cNvPr id="1029" name="Rectangle 758"/>
          <p:cNvSpPr>
            <a:spLocks noChangeArrowheads="1"/>
          </p:cNvSpPr>
          <p:nvPr/>
        </p:nvSpPr>
        <p:spPr bwMode="auto">
          <a:xfrm>
            <a:off x="163513" y="4857752"/>
            <a:ext cx="7366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Helvetica 45 Light" pitchFamily="34" charset="0"/>
                <a:cs typeface="Arial" pitchFamily="34" charset="0"/>
              </a:defRPr>
            </a:lvl1pPr>
            <a:lvl2pPr marL="742950" indent="-285750" eaLnBrk="0" hangingPunct="0">
              <a:defRPr sz="2000">
                <a:solidFill>
                  <a:schemeClr val="tx1"/>
                </a:solidFill>
                <a:latin typeface="Helvetica 45 Light" pitchFamily="34" charset="0"/>
                <a:cs typeface="Arial" pitchFamily="34" charset="0"/>
              </a:defRPr>
            </a:lvl2pPr>
            <a:lvl3pPr marL="1143000" indent="-228600" eaLnBrk="0" hangingPunct="0">
              <a:defRPr sz="2000">
                <a:solidFill>
                  <a:schemeClr val="tx1"/>
                </a:solidFill>
                <a:latin typeface="Helvetica 45 Light" pitchFamily="34" charset="0"/>
                <a:cs typeface="Arial" pitchFamily="34" charset="0"/>
              </a:defRPr>
            </a:lvl3pPr>
            <a:lvl4pPr marL="1600200" indent="-228600" eaLnBrk="0" hangingPunct="0">
              <a:defRPr sz="2000">
                <a:solidFill>
                  <a:schemeClr val="tx1"/>
                </a:solidFill>
                <a:latin typeface="Helvetica 45 Light" pitchFamily="34" charset="0"/>
                <a:cs typeface="Arial" pitchFamily="34" charset="0"/>
              </a:defRPr>
            </a:lvl4pPr>
            <a:lvl5pPr marL="2057400" indent="-228600" eaLnBrk="0" hangingPunct="0">
              <a:defRPr sz="2000">
                <a:solidFill>
                  <a:schemeClr val="tx1"/>
                </a:solidFill>
                <a:latin typeface="Helvetica 45 Light"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Helvetica 45 Light"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Helvetica 45 Light"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Helvetica 45 Light"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Helvetica 45 Light" pitchFamily="34" charset="0"/>
                <a:cs typeface="Arial" pitchFamily="34" charset="0"/>
              </a:defRPr>
            </a:lvl9pPr>
          </a:lstStyle>
          <a:p>
            <a:pPr eaLnBrk="1" hangingPunct="1">
              <a:defRPr/>
            </a:pPr>
            <a:endParaRPr lang="en-GB" altLang="fr-FR" sz="800" dirty="0">
              <a:solidFill>
                <a:srgbClr val="000000"/>
              </a:solidFill>
              <a:latin typeface="Helvetica 55 Roman" pitchFamily="2" charset="0"/>
            </a:endParaRPr>
          </a:p>
        </p:txBody>
      </p:sp>
      <p:grpSp>
        <p:nvGrpSpPr>
          <p:cNvPr id="1031" name="Groupe 31"/>
          <p:cNvGrpSpPr>
            <a:grpSpLocks/>
          </p:cNvGrpSpPr>
          <p:nvPr/>
        </p:nvGrpSpPr>
        <p:grpSpPr bwMode="auto">
          <a:xfrm>
            <a:off x="-180975" y="-161923"/>
            <a:ext cx="9505950" cy="5470525"/>
            <a:chOff x="-180528" y="-162346"/>
            <a:chExt cx="9505056" cy="5470399"/>
          </a:xfrm>
        </p:grpSpPr>
        <p:cxnSp>
          <p:nvCxnSpPr>
            <p:cNvPr id="33" name="Connecteur droit 32"/>
            <p:cNvCxnSpPr/>
            <p:nvPr userDrawn="1"/>
          </p:nvCxnSpPr>
          <p:spPr>
            <a:xfrm flipH="1">
              <a:off x="-180528" y="1131437"/>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userDrawn="1"/>
          </p:nvCxnSpPr>
          <p:spPr>
            <a:xfrm flipH="1">
              <a:off x="-167829" y="1325108"/>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userDrawn="1"/>
          </p:nvCxnSpPr>
          <p:spPr>
            <a:xfrm flipH="1">
              <a:off x="9180080" y="1131437"/>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userDrawn="1"/>
          </p:nvCxnSpPr>
          <p:spPr>
            <a:xfrm flipH="1">
              <a:off x="9194365" y="1326695"/>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userDrawn="1"/>
          </p:nvCxnSpPr>
          <p:spPr>
            <a:xfrm flipH="1">
              <a:off x="-148781" y="4657193"/>
              <a:ext cx="112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H="1">
              <a:off x="9213413" y="4660368"/>
              <a:ext cx="111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rot="16200000" flipH="1">
              <a:off x="476631" y="-97259"/>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rot="16200000" flipH="1">
              <a:off x="8888002" y="-106784"/>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userDrawn="1"/>
          </p:nvCxnSpPr>
          <p:spPr>
            <a:xfrm rot="16200000" flipH="1">
              <a:off x="476631" y="5252492"/>
              <a:ext cx="11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userDrawn="1"/>
          </p:nvCxnSpPr>
          <p:spPr>
            <a:xfrm rot="16200000" flipH="1">
              <a:off x="8888002" y="5242967"/>
              <a:ext cx="111122"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7037" r:id="rId1"/>
    <p:sldLayoutId id="2147487038" r:id="rId2"/>
    <p:sldLayoutId id="2147487039" r:id="rId3"/>
    <p:sldLayoutId id="2147487040" r:id="rId4"/>
    <p:sldLayoutId id="2147487041" r:id="rId5"/>
    <p:sldLayoutId id="2147487123" r:id="rId6"/>
    <p:sldLayoutId id="2147487124" r:id="rId7"/>
    <p:sldLayoutId id="2147487126" r:id="rId8"/>
    <p:sldLayoutId id="2147487127" r:id="rId9"/>
  </p:sldLayoutIdLst>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2400">
          <a:solidFill>
            <a:schemeClr val="tx2"/>
          </a:solidFill>
          <a:latin typeface="+mn-lt"/>
          <a:ea typeface="+mj-ea"/>
          <a:cs typeface="+mj-cs"/>
        </a:defRPr>
      </a:lvl1pPr>
      <a:lvl2pPr algn="l" rtl="0" eaLnBrk="0" fontAlgn="base" hangingPunct="0">
        <a:lnSpc>
          <a:spcPct val="85000"/>
        </a:lnSpc>
        <a:spcBef>
          <a:spcPct val="0"/>
        </a:spcBef>
        <a:spcAft>
          <a:spcPct val="0"/>
        </a:spcAft>
        <a:defRPr sz="2400">
          <a:solidFill>
            <a:schemeClr val="tx2"/>
          </a:solidFill>
          <a:latin typeface="Helvetica 45 Light" pitchFamily="34" charset="0"/>
        </a:defRPr>
      </a:lvl2pPr>
      <a:lvl3pPr algn="l" rtl="0" eaLnBrk="0" fontAlgn="base" hangingPunct="0">
        <a:lnSpc>
          <a:spcPct val="85000"/>
        </a:lnSpc>
        <a:spcBef>
          <a:spcPct val="0"/>
        </a:spcBef>
        <a:spcAft>
          <a:spcPct val="0"/>
        </a:spcAft>
        <a:defRPr sz="2400">
          <a:solidFill>
            <a:schemeClr val="tx2"/>
          </a:solidFill>
          <a:latin typeface="Helvetica 45 Light" pitchFamily="34" charset="0"/>
        </a:defRPr>
      </a:lvl3pPr>
      <a:lvl4pPr algn="l" rtl="0" eaLnBrk="0" fontAlgn="base" hangingPunct="0">
        <a:lnSpc>
          <a:spcPct val="85000"/>
        </a:lnSpc>
        <a:spcBef>
          <a:spcPct val="0"/>
        </a:spcBef>
        <a:spcAft>
          <a:spcPct val="0"/>
        </a:spcAft>
        <a:defRPr sz="2400">
          <a:solidFill>
            <a:schemeClr val="tx2"/>
          </a:solidFill>
          <a:latin typeface="Helvetica 45 Light" pitchFamily="34" charset="0"/>
        </a:defRPr>
      </a:lvl4pPr>
      <a:lvl5pPr algn="l" rtl="0" eaLnBrk="0" fontAlgn="base" hangingPunct="0">
        <a:lnSpc>
          <a:spcPct val="85000"/>
        </a:lnSpc>
        <a:spcBef>
          <a:spcPct val="0"/>
        </a:spcBef>
        <a:spcAft>
          <a:spcPct val="0"/>
        </a:spcAft>
        <a:defRPr sz="2400">
          <a:solidFill>
            <a:schemeClr val="tx2"/>
          </a:solidFill>
          <a:latin typeface="Helvetica 45 Light" pitchFamily="34" charset="0"/>
        </a:defRPr>
      </a:lvl5pPr>
      <a:lvl6pPr marL="457200" algn="l" rtl="0" fontAlgn="base">
        <a:spcBef>
          <a:spcPct val="0"/>
        </a:spcBef>
        <a:spcAft>
          <a:spcPct val="0"/>
        </a:spcAft>
        <a:defRPr sz="2400">
          <a:solidFill>
            <a:schemeClr val="tx2"/>
          </a:solidFill>
          <a:latin typeface="Helvetica 65 Medium" pitchFamily="34" charset="0"/>
        </a:defRPr>
      </a:lvl6pPr>
      <a:lvl7pPr marL="914400" algn="l" rtl="0" fontAlgn="base">
        <a:spcBef>
          <a:spcPct val="0"/>
        </a:spcBef>
        <a:spcAft>
          <a:spcPct val="0"/>
        </a:spcAft>
        <a:defRPr sz="2400">
          <a:solidFill>
            <a:schemeClr val="tx2"/>
          </a:solidFill>
          <a:latin typeface="Helvetica 65 Medium" pitchFamily="34" charset="0"/>
        </a:defRPr>
      </a:lvl7pPr>
      <a:lvl8pPr marL="1371600" algn="l" rtl="0" fontAlgn="base">
        <a:spcBef>
          <a:spcPct val="0"/>
        </a:spcBef>
        <a:spcAft>
          <a:spcPct val="0"/>
        </a:spcAft>
        <a:defRPr sz="2400">
          <a:solidFill>
            <a:schemeClr val="tx2"/>
          </a:solidFill>
          <a:latin typeface="Helvetica 65 Medium" pitchFamily="34" charset="0"/>
        </a:defRPr>
      </a:lvl8pPr>
      <a:lvl9pPr marL="1828800" algn="l" rtl="0" fontAlgn="base">
        <a:spcBef>
          <a:spcPct val="0"/>
        </a:spcBef>
        <a:spcAft>
          <a:spcPct val="0"/>
        </a:spcAft>
        <a:defRPr sz="2400">
          <a:solidFill>
            <a:schemeClr val="tx2"/>
          </a:solidFill>
          <a:latin typeface="Helvetica 65 Medium" pitchFamily="34" charset="0"/>
        </a:defRPr>
      </a:lvl9pPr>
    </p:titleStyle>
    <p:bodyStyle>
      <a:lvl1pPr marL="177800" indent="-177800" algn="l" rtl="0" eaLnBrk="0" fontAlgn="base" hangingPunct="0">
        <a:spcBef>
          <a:spcPts val="600"/>
        </a:spcBef>
        <a:spcAft>
          <a:spcPts val="300"/>
        </a:spcAft>
        <a:buClr>
          <a:schemeClr val="tx2"/>
        </a:buClr>
        <a:buSzPct val="80000"/>
        <a:buFont typeface="Wingdings" pitchFamily="2" charset="2"/>
        <a:buChar char="§"/>
        <a:defRPr sz="2000">
          <a:solidFill>
            <a:schemeClr val="tx1"/>
          </a:solidFill>
          <a:latin typeface="+mn-lt"/>
          <a:ea typeface="+mn-ea"/>
          <a:cs typeface="+mn-cs"/>
        </a:defRPr>
      </a:lvl1pPr>
      <a:lvl2pPr marL="538163" indent="-179388" algn="l" rtl="0" eaLnBrk="0" fontAlgn="base" hangingPunct="0">
        <a:spcBef>
          <a:spcPts val="300"/>
        </a:spcBef>
        <a:spcAft>
          <a:spcPts val="300"/>
        </a:spcAft>
        <a:buChar char="–"/>
        <a:defRPr>
          <a:solidFill>
            <a:schemeClr val="tx1"/>
          </a:solidFill>
          <a:latin typeface="+mn-lt"/>
        </a:defRPr>
      </a:lvl2pPr>
      <a:lvl3pPr marL="898525" indent="-179388" algn="l" rtl="0" eaLnBrk="0" fontAlgn="base" hangingPunct="0">
        <a:spcBef>
          <a:spcPct val="0"/>
        </a:spcBef>
        <a:spcAft>
          <a:spcPct val="0"/>
        </a:spcAft>
        <a:buClr>
          <a:schemeClr val="tx1"/>
        </a:buClr>
        <a:buFont typeface="Arial" pitchFamily="34" charset="0"/>
        <a:buChar char="•"/>
        <a:defRPr sz="1600">
          <a:solidFill>
            <a:schemeClr val="tx1"/>
          </a:solidFill>
          <a:latin typeface="+mn-lt"/>
        </a:defRPr>
      </a:lvl3pPr>
      <a:lvl4pPr marL="1257300" indent="-179388" algn="l" rtl="0" eaLnBrk="0" fontAlgn="base" hangingPunct="0">
        <a:spcBef>
          <a:spcPct val="0"/>
        </a:spcBef>
        <a:spcAft>
          <a:spcPct val="0"/>
        </a:spcAft>
        <a:buChar char="–"/>
        <a:defRPr sz="1400">
          <a:solidFill>
            <a:schemeClr val="tx1"/>
          </a:solidFill>
          <a:latin typeface="+mn-lt"/>
        </a:defRPr>
      </a:lvl4pPr>
      <a:lvl5pPr marL="1436688" indent="-179388"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25000"/>
        </a:spcAft>
        <a:buChar char="–"/>
        <a:defRPr sz="1600">
          <a:solidFill>
            <a:schemeClr val="tx1"/>
          </a:solidFill>
          <a:latin typeface="+mn-lt"/>
        </a:defRPr>
      </a:lvl6pPr>
      <a:lvl7pPr marL="2971800" indent="-228600" algn="l" rtl="0" fontAlgn="base">
        <a:spcBef>
          <a:spcPct val="0"/>
        </a:spcBef>
        <a:spcAft>
          <a:spcPct val="25000"/>
        </a:spcAft>
        <a:buChar char="–"/>
        <a:defRPr sz="1600">
          <a:solidFill>
            <a:schemeClr val="tx1"/>
          </a:solidFill>
          <a:latin typeface="+mn-lt"/>
        </a:defRPr>
      </a:lvl7pPr>
      <a:lvl8pPr marL="3429000" indent="-228600" algn="l" rtl="0" fontAlgn="base">
        <a:spcBef>
          <a:spcPct val="0"/>
        </a:spcBef>
        <a:spcAft>
          <a:spcPct val="25000"/>
        </a:spcAft>
        <a:buChar char="–"/>
        <a:defRPr sz="1600">
          <a:solidFill>
            <a:schemeClr val="tx1"/>
          </a:solidFill>
          <a:latin typeface="+mn-lt"/>
        </a:defRPr>
      </a:lvl8pPr>
      <a:lvl9pPr marL="3886200" indent="-228600" algn="l" rtl="0" fontAlgn="base">
        <a:spcBef>
          <a:spcPct val="0"/>
        </a:spcBef>
        <a:spcAft>
          <a:spcPct val="2500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823335" y="1735937"/>
            <a:ext cx="184731" cy="1061829"/>
          </a:xfrm>
          <a:prstGeom prst="rect">
            <a:avLst/>
          </a:prstGeom>
          <a:noFill/>
          <a:ln w="9525">
            <a:noFill/>
            <a:miter lim="800000"/>
            <a:headEnd/>
            <a:tailEnd/>
          </a:ln>
          <a:effectLst/>
        </p:spPr>
        <p:txBody>
          <a:bodyPr wrap="none">
            <a:spAutoFit/>
          </a:bodyPr>
          <a:lstStyle/>
          <a:p>
            <a:pPr>
              <a:defRPr/>
            </a:pPr>
            <a:endParaRPr lang="fr-FR" sz="6300">
              <a:solidFill>
                <a:srgbClr val="000000"/>
              </a:solidFill>
              <a:latin typeface="Helvetica 35 Thin" pitchFamily="34" charset="0"/>
              <a:cs typeface="+mn-cs"/>
            </a:endParaRPr>
          </a:p>
        </p:txBody>
      </p:sp>
      <p:sp>
        <p:nvSpPr>
          <p:cNvPr id="2051" name="Rectangle 3"/>
          <p:cNvSpPr>
            <a:spLocks noGrp="1" noChangeArrowheads="1"/>
          </p:cNvSpPr>
          <p:nvPr>
            <p:ph type="body" idx="1"/>
          </p:nvPr>
        </p:nvSpPr>
        <p:spPr bwMode="auto">
          <a:xfrm>
            <a:off x="1011238" y="1319213"/>
            <a:ext cx="7097712" cy="33599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2052" name="Rectangle 2"/>
          <p:cNvSpPr>
            <a:spLocks noGrp="1" noChangeArrowheads="1"/>
          </p:cNvSpPr>
          <p:nvPr>
            <p:ph type="title"/>
          </p:nvPr>
        </p:nvSpPr>
        <p:spPr bwMode="auto">
          <a:xfrm>
            <a:off x="668338" y="70249"/>
            <a:ext cx="8132762" cy="7381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click to edit master title style</a:t>
            </a:r>
          </a:p>
        </p:txBody>
      </p:sp>
      <p:sp>
        <p:nvSpPr>
          <p:cNvPr id="116743" name="Rectangle 7"/>
          <p:cNvSpPr>
            <a:spLocks noGrp="1" noChangeArrowheads="1"/>
          </p:cNvSpPr>
          <p:nvPr>
            <p:ph type="sldNum" sz="quarter" idx="4"/>
          </p:nvPr>
        </p:nvSpPr>
        <p:spPr bwMode="auto">
          <a:xfrm>
            <a:off x="8" y="4786312"/>
            <a:ext cx="957263"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2BEAC7D4-42C1-4BA9-AE75-1CACB2C16594}" type="slidenum">
              <a:rPr lang="fr-FR">
                <a:solidFill>
                  <a:srgbClr val="000000"/>
                </a:solidFill>
                <a:cs typeface="+mn-cs"/>
              </a:rPr>
              <a:pPr>
                <a:defRPr/>
              </a:pPr>
              <a:t>‹N°›</a:t>
            </a:fld>
            <a:endParaRPr lang="fr-FR">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7134" r:id="rId1"/>
    <p:sldLayoutId id="2147487135" r:id="rId2"/>
    <p:sldLayoutId id="2147487136" r:id="rId3"/>
    <p:sldLayoutId id="2147487137" r:id="rId4"/>
    <p:sldLayoutId id="2147487138" r:id="rId5"/>
    <p:sldLayoutId id="2147487139" r:id="rId6"/>
    <p:sldLayoutId id="2147487140" r:id="rId7"/>
    <p:sldLayoutId id="2147487141" r:id="rId8"/>
    <p:sldLayoutId id="2147487142" r:id="rId9"/>
    <p:sldLayoutId id="2147487143" r:id="rId10"/>
    <p:sldLayoutId id="2147487144" r:id="rId11"/>
    <p:sldLayoutId id="2147487159"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Helvetica 65 Medium" pitchFamily="34" charset="0"/>
        </a:defRPr>
      </a:lvl2pPr>
      <a:lvl3pPr algn="l" rtl="0" eaLnBrk="0" fontAlgn="base" hangingPunct="0">
        <a:spcBef>
          <a:spcPct val="0"/>
        </a:spcBef>
        <a:spcAft>
          <a:spcPct val="0"/>
        </a:spcAft>
        <a:defRPr sz="2800">
          <a:solidFill>
            <a:schemeClr val="tx2"/>
          </a:solidFill>
          <a:latin typeface="Helvetica 65 Medium" pitchFamily="34" charset="0"/>
        </a:defRPr>
      </a:lvl3pPr>
      <a:lvl4pPr algn="l" rtl="0" eaLnBrk="0" fontAlgn="base" hangingPunct="0">
        <a:spcBef>
          <a:spcPct val="0"/>
        </a:spcBef>
        <a:spcAft>
          <a:spcPct val="0"/>
        </a:spcAft>
        <a:defRPr sz="2800">
          <a:solidFill>
            <a:schemeClr val="tx2"/>
          </a:solidFill>
          <a:latin typeface="Helvetica 65 Medium" pitchFamily="34" charset="0"/>
        </a:defRPr>
      </a:lvl4pPr>
      <a:lvl5pPr algn="l" rtl="0" eaLnBrk="0" fontAlgn="base" hangingPunct="0">
        <a:spcBef>
          <a:spcPct val="0"/>
        </a:spcBef>
        <a:spcAft>
          <a:spcPct val="0"/>
        </a:spcAft>
        <a:defRPr sz="2800">
          <a:solidFill>
            <a:schemeClr val="tx2"/>
          </a:solidFill>
          <a:latin typeface="Helvetica 65 Medium" pitchFamily="34" charset="0"/>
        </a:defRPr>
      </a:lvl5pPr>
      <a:lvl6pPr marL="457200" algn="l" rtl="0" fontAlgn="base">
        <a:spcBef>
          <a:spcPct val="0"/>
        </a:spcBef>
        <a:spcAft>
          <a:spcPct val="0"/>
        </a:spcAft>
        <a:defRPr sz="2800">
          <a:solidFill>
            <a:schemeClr val="tx2"/>
          </a:solidFill>
          <a:latin typeface="Helvetica 65 Medium" pitchFamily="34" charset="0"/>
        </a:defRPr>
      </a:lvl6pPr>
      <a:lvl7pPr marL="914400" algn="l" rtl="0" fontAlgn="base">
        <a:spcBef>
          <a:spcPct val="0"/>
        </a:spcBef>
        <a:spcAft>
          <a:spcPct val="0"/>
        </a:spcAft>
        <a:defRPr sz="2800">
          <a:solidFill>
            <a:schemeClr val="tx2"/>
          </a:solidFill>
          <a:latin typeface="Helvetica 65 Medium" pitchFamily="34" charset="0"/>
        </a:defRPr>
      </a:lvl7pPr>
      <a:lvl8pPr marL="1371600" algn="l" rtl="0" fontAlgn="base">
        <a:spcBef>
          <a:spcPct val="0"/>
        </a:spcBef>
        <a:spcAft>
          <a:spcPct val="0"/>
        </a:spcAft>
        <a:defRPr sz="2800">
          <a:solidFill>
            <a:schemeClr val="tx2"/>
          </a:solidFill>
          <a:latin typeface="Helvetica 65 Medium" pitchFamily="34" charset="0"/>
        </a:defRPr>
      </a:lvl8pPr>
      <a:lvl9pPr marL="1828800" algn="l" rtl="0" fontAlgn="base">
        <a:spcBef>
          <a:spcPct val="0"/>
        </a:spcBef>
        <a:spcAft>
          <a:spcPct val="0"/>
        </a:spcAft>
        <a:defRPr sz="2800">
          <a:solidFill>
            <a:schemeClr val="tx2"/>
          </a:solidFill>
          <a:latin typeface="Helvetica 65 Medium" pitchFamily="34" charset="0"/>
        </a:defRPr>
      </a:lvl9pPr>
    </p:titleStyle>
    <p:bodyStyle>
      <a:lvl1pPr marL="355600" indent="-355600" algn="l" rtl="0" eaLnBrk="0" fontAlgn="base" hangingPunct="0">
        <a:lnSpc>
          <a:spcPct val="90000"/>
        </a:lnSpc>
        <a:spcBef>
          <a:spcPct val="0"/>
        </a:spcBef>
        <a:spcAft>
          <a:spcPct val="50000"/>
        </a:spcAft>
        <a:buClr>
          <a:schemeClr val="tx2"/>
        </a:buClr>
        <a:buSzPct val="70000"/>
        <a:buFont typeface="Wingdings" pitchFamily="2" charset="2"/>
        <a:buChar char="n"/>
        <a:defRPr sz="2800">
          <a:solidFill>
            <a:schemeClr val="tx1"/>
          </a:solidFill>
          <a:latin typeface="+mn-lt"/>
          <a:ea typeface="+mn-ea"/>
          <a:cs typeface="+mn-cs"/>
        </a:defRPr>
      </a:lvl1pPr>
      <a:lvl2pPr marL="820738" indent="-285750" algn="l" rtl="0" eaLnBrk="0" fontAlgn="base" hangingPunct="0">
        <a:lnSpc>
          <a:spcPct val="90000"/>
        </a:lnSpc>
        <a:spcBef>
          <a:spcPct val="0"/>
        </a:spcBef>
        <a:spcAft>
          <a:spcPct val="25000"/>
        </a:spcAft>
        <a:buChar char="–"/>
        <a:defRPr sz="2400">
          <a:solidFill>
            <a:schemeClr val="tx1"/>
          </a:solidFill>
          <a:latin typeface="+mn-lt"/>
        </a:defRPr>
      </a:lvl2pPr>
      <a:lvl3pPr marL="1228725" indent="-228600" algn="l" rtl="0" eaLnBrk="0" fontAlgn="base" hangingPunct="0">
        <a:lnSpc>
          <a:spcPct val="90000"/>
        </a:lnSpc>
        <a:spcBef>
          <a:spcPct val="0"/>
        </a:spcBef>
        <a:spcAft>
          <a:spcPct val="25000"/>
        </a:spcAft>
        <a:buClr>
          <a:schemeClr val="tx1"/>
        </a:buClr>
        <a:buFont typeface="Helvetica 45 Light" pitchFamily="34" charset="0"/>
        <a:buChar char="–"/>
        <a:defRPr sz="2400">
          <a:solidFill>
            <a:schemeClr val="tx1"/>
          </a:solidFill>
          <a:latin typeface="+mn-lt"/>
        </a:defRPr>
      </a:lvl3pPr>
      <a:lvl4pPr marL="1636713" indent="-228600" algn="l" rtl="0" eaLnBrk="0" fontAlgn="base" hangingPunct="0">
        <a:lnSpc>
          <a:spcPct val="90000"/>
        </a:lnSpc>
        <a:spcBef>
          <a:spcPct val="0"/>
        </a:spcBef>
        <a:spcAft>
          <a:spcPct val="25000"/>
        </a:spcAft>
        <a:buChar char="–"/>
        <a:defRPr sz="24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823337" y="1735938"/>
            <a:ext cx="184731" cy="1061829"/>
          </a:xfrm>
          <a:prstGeom prst="rect">
            <a:avLst/>
          </a:prstGeom>
          <a:noFill/>
          <a:ln w="9525">
            <a:noFill/>
            <a:miter lim="800000"/>
            <a:headEnd/>
            <a:tailEnd/>
          </a:ln>
          <a:effectLst/>
        </p:spPr>
        <p:txBody>
          <a:bodyPr wrap="none">
            <a:spAutoFit/>
          </a:bodyPr>
          <a:lstStyle/>
          <a:p>
            <a:pPr>
              <a:defRPr/>
            </a:pPr>
            <a:endParaRPr lang="fr-FR" sz="6300">
              <a:solidFill>
                <a:srgbClr val="000000"/>
              </a:solidFill>
              <a:latin typeface="Helvetica 35 Thin" pitchFamily="34" charset="0"/>
              <a:cs typeface="+mn-cs"/>
            </a:endParaRPr>
          </a:p>
        </p:txBody>
      </p:sp>
      <p:sp>
        <p:nvSpPr>
          <p:cNvPr id="2051" name="Rectangle 3"/>
          <p:cNvSpPr>
            <a:spLocks noGrp="1" noChangeArrowheads="1"/>
          </p:cNvSpPr>
          <p:nvPr>
            <p:ph type="body" idx="1"/>
          </p:nvPr>
        </p:nvSpPr>
        <p:spPr bwMode="auto">
          <a:xfrm>
            <a:off x="1011238" y="1319213"/>
            <a:ext cx="7097712" cy="33599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2052" name="Rectangle 2"/>
          <p:cNvSpPr>
            <a:spLocks noGrp="1" noChangeArrowheads="1"/>
          </p:cNvSpPr>
          <p:nvPr>
            <p:ph type="title"/>
          </p:nvPr>
        </p:nvSpPr>
        <p:spPr bwMode="auto">
          <a:xfrm>
            <a:off x="668338" y="70249"/>
            <a:ext cx="8132762" cy="7381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click to edit master title style</a:t>
            </a:r>
          </a:p>
        </p:txBody>
      </p:sp>
      <p:sp>
        <p:nvSpPr>
          <p:cNvPr id="116743" name="Rectangle 7"/>
          <p:cNvSpPr>
            <a:spLocks noGrp="1" noChangeArrowheads="1"/>
          </p:cNvSpPr>
          <p:nvPr>
            <p:ph type="sldNum" sz="quarter" idx="4"/>
          </p:nvPr>
        </p:nvSpPr>
        <p:spPr bwMode="auto">
          <a:xfrm>
            <a:off x="8" y="4786312"/>
            <a:ext cx="957263"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2BEAC7D4-42C1-4BA9-AE75-1CACB2C16594}" type="slidenum">
              <a:rPr lang="fr-FR">
                <a:solidFill>
                  <a:srgbClr val="000000"/>
                </a:solidFill>
                <a:cs typeface="+mn-cs"/>
              </a:rPr>
              <a:pPr>
                <a:defRPr/>
              </a:pPr>
              <a:t>‹N°›</a:t>
            </a:fld>
            <a:endParaRPr lang="fr-FR">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7184" r:id="rId1"/>
    <p:sldLayoutId id="2147487185" r:id="rId2"/>
    <p:sldLayoutId id="2147487186" r:id="rId3"/>
    <p:sldLayoutId id="2147487187" r:id="rId4"/>
    <p:sldLayoutId id="2147487188" r:id="rId5"/>
    <p:sldLayoutId id="2147487189" r:id="rId6"/>
    <p:sldLayoutId id="2147487190" r:id="rId7"/>
    <p:sldLayoutId id="2147487191" r:id="rId8"/>
    <p:sldLayoutId id="2147487192" r:id="rId9"/>
    <p:sldLayoutId id="2147487193" r:id="rId10"/>
    <p:sldLayoutId id="2147487194" r:id="rId11"/>
    <p:sldLayoutId id="2147487195" r:id="rId12"/>
    <p:sldLayoutId id="214748719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Helvetica 65 Medium" pitchFamily="34" charset="0"/>
        </a:defRPr>
      </a:lvl2pPr>
      <a:lvl3pPr algn="l" rtl="0" eaLnBrk="0" fontAlgn="base" hangingPunct="0">
        <a:spcBef>
          <a:spcPct val="0"/>
        </a:spcBef>
        <a:spcAft>
          <a:spcPct val="0"/>
        </a:spcAft>
        <a:defRPr sz="2800">
          <a:solidFill>
            <a:schemeClr val="tx2"/>
          </a:solidFill>
          <a:latin typeface="Helvetica 65 Medium" pitchFamily="34" charset="0"/>
        </a:defRPr>
      </a:lvl3pPr>
      <a:lvl4pPr algn="l" rtl="0" eaLnBrk="0" fontAlgn="base" hangingPunct="0">
        <a:spcBef>
          <a:spcPct val="0"/>
        </a:spcBef>
        <a:spcAft>
          <a:spcPct val="0"/>
        </a:spcAft>
        <a:defRPr sz="2800">
          <a:solidFill>
            <a:schemeClr val="tx2"/>
          </a:solidFill>
          <a:latin typeface="Helvetica 65 Medium" pitchFamily="34" charset="0"/>
        </a:defRPr>
      </a:lvl4pPr>
      <a:lvl5pPr algn="l" rtl="0" eaLnBrk="0" fontAlgn="base" hangingPunct="0">
        <a:spcBef>
          <a:spcPct val="0"/>
        </a:spcBef>
        <a:spcAft>
          <a:spcPct val="0"/>
        </a:spcAft>
        <a:defRPr sz="2800">
          <a:solidFill>
            <a:schemeClr val="tx2"/>
          </a:solidFill>
          <a:latin typeface="Helvetica 65 Medium" pitchFamily="34" charset="0"/>
        </a:defRPr>
      </a:lvl5pPr>
      <a:lvl6pPr marL="457200" algn="l" rtl="0" fontAlgn="base">
        <a:spcBef>
          <a:spcPct val="0"/>
        </a:spcBef>
        <a:spcAft>
          <a:spcPct val="0"/>
        </a:spcAft>
        <a:defRPr sz="2800">
          <a:solidFill>
            <a:schemeClr val="tx2"/>
          </a:solidFill>
          <a:latin typeface="Helvetica 65 Medium" pitchFamily="34" charset="0"/>
        </a:defRPr>
      </a:lvl6pPr>
      <a:lvl7pPr marL="914400" algn="l" rtl="0" fontAlgn="base">
        <a:spcBef>
          <a:spcPct val="0"/>
        </a:spcBef>
        <a:spcAft>
          <a:spcPct val="0"/>
        </a:spcAft>
        <a:defRPr sz="2800">
          <a:solidFill>
            <a:schemeClr val="tx2"/>
          </a:solidFill>
          <a:latin typeface="Helvetica 65 Medium" pitchFamily="34" charset="0"/>
        </a:defRPr>
      </a:lvl7pPr>
      <a:lvl8pPr marL="1371600" algn="l" rtl="0" fontAlgn="base">
        <a:spcBef>
          <a:spcPct val="0"/>
        </a:spcBef>
        <a:spcAft>
          <a:spcPct val="0"/>
        </a:spcAft>
        <a:defRPr sz="2800">
          <a:solidFill>
            <a:schemeClr val="tx2"/>
          </a:solidFill>
          <a:latin typeface="Helvetica 65 Medium" pitchFamily="34" charset="0"/>
        </a:defRPr>
      </a:lvl8pPr>
      <a:lvl9pPr marL="1828800" algn="l" rtl="0" fontAlgn="base">
        <a:spcBef>
          <a:spcPct val="0"/>
        </a:spcBef>
        <a:spcAft>
          <a:spcPct val="0"/>
        </a:spcAft>
        <a:defRPr sz="2800">
          <a:solidFill>
            <a:schemeClr val="tx2"/>
          </a:solidFill>
          <a:latin typeface="Helvetica 65 Medium" pitchFamily="34" charset="0"/>
        </a:defRPr>
      </a:lvl9pPr>
    </p:titleStyle>
    <p:bodyStyle>
      <a:lvl1pPr marL="355600" indent="-355600" algn="l" rtl="0" eaLnBrk="0" fontAlgn="base" hangingPunct="0">
        <a:lnSpc>
          <a:spcPct val="90000"/>
        </a:lnSpc>
        <a:spcBef>
          <a:spcPct val="0"/>
        </a:spcBef>
        <a:spcAft>
          <a:spcPct val="50000"/>
        </a:spcAft>
        <a:buClr>
          <a:schemeClr val="tx2"/>
        </a:buClr>
        <a:buSzPct val="70000"/>
        <a:buFont typeface="Wingdings" pitchFamily="2" charset="2"/>
        <a:buChar char="n"/>
        <a:defRPr sz="2800">
          <a:solidFill>
            <a:schemeClr val="tx1"/>
          </a:solidFill>
          <a:latin typeface="+mn-lt"/>
          <a:ea typeface="+mn-ea"/>
          <a:cs typeface="+mn-cs"/>
        </a:defRPr>
      </a:lvl1pPr>
      <a:lvl2pPr marL="820738" indent="-285750" algn="l" rtl="0" eaLnBrk="0" fontAlgn="base" hangingPunct="0">
        <a:lnSpc>
          <a:spcPct val="90000"/>
        </a:lnSpc>
        <a:spcBef>
          <a:spcPct val="0"/>
        </a:spcBef>
        <a:spcAft>
          <a:spcPct val="25000"/>
        </a:spcAft>
        <a:buChar char="–"/>
        <a:defRPr sz="2400">
          <a:solidFill>
            <a:schemeClr val="tx1"/>
          </a:solidFill>
          <a:latin typeface="+mn-lt"/>
        </a:defRPr>
      </a:lvl2pPr>
      <a:lvl3pPr marL="1228725" indent="-228600" algn="l" rtl="0" eaLnBrk="0" fontAlgn="base" hangingPunct="0">
        <a:lnSpc>
          <a:spcPct val="90000"/>
        </a:lnSpc>
        <a:spcBef>
          <a:spcPct val="0"/>
        </a:spcBef>
        <a:spcAft>
          <a:spcPct val="25000"/>
        </a:spcAft>
        <a:buClr>
          <a:schemeClr val="tx1"/>
        </a:buClr>
        <a:buFont typeface="Helvetica 45 Light" pitchFamily="34" charset="0"/>
        <a:buChar char="–"/>
        <a:defRPr sz="2400">
          <a:solidFill>
            <a:schemeClr val="tx1"/>
          </a:solidFill>
          <a:latin typeface="+mn-lt"/>
        </a:defRPr>
      </a:lvl3pPr>
      <a:lvl4pPr marL="1636713" indent="-228600" algn="l" rtl="0" eaLnBrk="0" fontAlgn="base" hangingPunct="0">
        <a:lnSpc>
          <a:spcPct val="90000"/>
        </a:lnSpc>
        <a:spcBef>
          <a:spcPct val="0"/>
        </a:spcBef>
        <a:spcAft>
          <a:spcPct val="25000"/>
        </a:spcAft>
        <a:buChar char="–"/>
        <a:defRPr sz="24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81050" y="411957"/>
            <a:ext cx="7894638" cy="567929"/>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fr-FR" smtClean="0"/>
              <a:t>diapositive courante</a:t>
            </a:r>
          </a:p>
        </p:txBody>
      </p:sp>
      <p:sp>
        <p:nvSpPr>
          <p:cNvPr id="2051" name="Rectangle 3"/>
          <p:cNvSpPr>
            <a:spLocks noGrp="1" noChangeArrowheads="1"/>
          </p:cNvSpPr>
          <p:nvPr>
            <p:ph type="body" idx="1"/>
          </p:nvPr>
        </p:nvSpPr>
        <p:spPr bwMode="auto">
          <a:xfrm>
            <a:off x="684216" y="1253728"/>
            <a:ext cx="7894637" cy="310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premier niveau d’information</a:t>
            </a:r>
          </a:p>
          <a:p>
            <a:pPr lvl="1"/>
            <a:r>
              <a:rPr lang="fr-FR" smtClean="0"/>
              <a:t>deuxième niveau d’information</a:t>
            </a:r>
          </a:p>
          <a:p>
            <a:pPr lvl="2"/>
            <a:r>
              <a:rPr lang="fr-FR" smtClean="0"/>
              <a:t>troisième niveau</a:t>
            </a:r>
          </a:p>
          <a:p>
            <a:pPr lvl="3"/>
            <a:r>
              <a:rPr lang="fr-FR" smtClean="0"/>
              <a:t>quatrième niveau</a:t>
            </a:r>
          </a:p>
        </p:txBody>
      </p:sp>
      <p:sp>
        <p:nvSpPr>
          <p:cNvPr id="29700" name="Text Box 4"/>
          <p:cNvSpPr txBox="1">
            <a:spLocks noChangeArrowheads="1"/>
          </p:cNvSpPr>
          <p:nvPr/>
        </p:nvSpPr>
        <p:spPr bwMode="auto">
          <a:xfrm>
            <a:off x="4356100" y="4705352"/>
            <a:ext cx="395288" cy="246221"/>
          </a:xfrm>
          <a:prstGeom prst="rect">
            <a:avLst/>
          </a:prstGeom>
          <a:noFill/>
          <a:ln w="9525">
            <a:noFill/>
            <a:miter lim="800000"/>
            <a:headEnd/>
            <a:tailEnd/>
          </a:ln>
          <a:effectLst/>
        </p:spPr>
        <p:txBody>
          <a:bodyPr>
            <a:spAutoFit/>
          </a:bodyPr>
          <a:lstStyle/>
          <a:p>
            <a:pPr algn="ctr">
              <a:lnSpc>
                <a:spcPts val="1200"/>
              </a:lnSpc>
              <a:spcBef>
                <a:spcPct val="50000"/>
              </a:spcBef>
              <a:defRPr/>
            </a:pPr>
            <a:fld id="{09AB71F8-7A1E-4078-8837-69BA0BB1FC17}" type="slidenum">
              <a:rPr lang="fr-FR" sz="900">
                <a:solidFill>
                  <a:schemeClr val="bg2"/>
                </a:solidFill>
                <a:latin typeface="Times New Roman" pitchFamily="18" charset="0"/>
                <a:cs typeface="Times New Roman" pitchFamily="18" charset="0"/>
              </a:rPr>
              <a:pPr algn="ctr">
                <a:lnSpc>
                  <a:spcPts val="1200"/>
                </a:lnSpc>
                <a:spcBef>
                  <a:spcPct val="50000"/>
                </a:spcBef>
                <a:defRPr/>
              </a:pPr>
              <a:t>‹N°›</a:t>
            </a:fld>
            <a:endParaRPr lang="fr-FR" sz="900">
              <a:solidFill>
                <a:schemeClr val="bg2"/>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7198" r:id="rId1"/>
    <p:sldLayoutId id="2147487199" r:id="rId2"/>
    <p:sldLayoutId id="2147487200" r:id="rId3"/>
    <p:sldLayoutId id="2147487201" r:id="rId4"/>
    <p:sldLayoutId id="2147487202" r:id="rId5"/>
    <p:sldLayoutId id="2147487203" r:id="rId6"/>
    <p:sldLayoutId id="2147487204" r:id="rId7"/>
    <p:sldLayoutId id="2147487205" r:id="rId8"/>
    <p:sldLayoutId id="2147487206" r:id="rId9"/>
    <p:sldLayoutId id="2147487207" r:id="rId10"/>
    <p:sldLayoutId id="2147487208" r:id="rId11"/>
    <p:sldLayoutId id="2147487209" r:id="rId12"/>
    <p:sldLayoutId id="2147487210" r:id="rId13"/>
  </p:sldLayoutIdLst>
  <p:hf sldNum="0" hdr="0" ftr="0" dt="0"/>
  <p:txStyles>
    <p:titleStyle>
      <a:lvl1pPr algn="l" rtl="0" eaLnBrk="0" fontAlgn="base" hangingPunct="0">
        <a:lnSpc>
          <a:spcPts val="3600"/>
        </a:lnSpc>
        <a:spcBef>
          <a:spcPct val="0"/>
        </a:spcBef>
        <a:spcAft>
          <a:spcPct val="0"/>
        </a:spcAft>
        <a:defRPr sz="4000">
          <a:solidFill>
            <a:schemeClr val="tx1"/>
          </a:solidFill>
          <a:latin typeface="+mj-lt"/>
          <a:ea typeface="+mj-ea"/>
          <a:cs typeface="+mj-cs"/>
        </a:defRPr>
      </a:lvl1pPr>
      <a:lvl2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2pPr>
      <a:lvl3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3pPr>
      <a:lvl4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4pPr>
      <a:lvl5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5pPr>
      <a:lvl6pPr marL="457200" algn="l" rtl="0" fontAlgn="base">
        <a:lnSpc>
          <a:spcPts val="3600"/>
        </a:lnSpc>
        <a:spcBef>
          <a:spcPct val="0"/>
        </a:spcBef>
        <a:spcAft>
          <a:spcPct val="0"/>
        </a:spcAft>
        <a:defRPr sz="4000">
          <a:solidFill>
            <a:schemeClr val="tx1"/>
          </a:solidFill>
          <a:latin typeface="Times New Roman" pitchFamily="18" charset="0"/>
          <a:cs typeface="Arial" charset="0"/>
        </a:defRPr>
      </a:lvl6pPr>
      <a:lvl7pPr marL="914400" algn="l" rtl="0" fontAlgn="base">
        <a:lnSpc>
          <a:spcPts val="3600"/>
        </a:lnSpc>
        <a:spcBef>
          <a:spcPct val="0"/>
        </a:spcBef>
        <a:spcAft>
          <a:spcPct val="0"/>
        </a:spcAft>
        <a:defRPr sz="4000">
          <a:solidFill>
            <a:schemeClr val="tx1"/>
          </a:solidFill>
          <a:latin typeface="Times New Roman" pitchFamily="18" charset="0"/>
          <a:cs typeface="Arial" charset="0"/>
        </a:defRPr>
      </a:lvl7pPr>
      <a:lvl8pPr marL="1371600" algn="l" rtl="0" fontAlgn="base">
        <a:lnSpc>
          <a:spcPts val="3600"/>
        </a:lnSpc>
        <a:spcBef>
          <a:spcPct val="0"/>
        </a:spcBef>
        <a:spcAft>
          <a:spcPct val="0"/>
        </a:spcAft>
        <a:defRPr sz="4000">
          <a:solidFill>
            <a:schemeClr val="tx1"/>
          </a:solidFill>
          <a:latin typeface="Times New Roman" pitchFamily="18" charset="0"/>
          <a:cs typeface="Arial" charset="0"/>
        </a:defRPr>
      </a:lvl8pPr>
      <a:lvl9pPr marL="1828800" algn="l" rtl="0" fontAlgn="base">
        <a:lnSpc>
          <a:spcPts val="3600"/>
        </a:lnSpc>
        <a:spcBef>
          <a:spcPct val="0"/>
        </a:spcBef>
        <a:spcAft>
          <a:spcPct val="0"/>
        </a:spcAft>
        <a:defRPr sz="4000">
          <a:solidFill>
            <a:schemeClr val="tx1"/>
          </a:solidFill>
          <a:latin typeface="Times New Roman" pitchFamily="18" charset="0"/>
          <a:cs typeface="Arial" charset="0"/>
        </a:defRPr>
      </a:lvl9pPr>
    </p:titleStyle>
    <p:bodyStyle>
      <a:lvl1pPr algn="l" rtl="0" eaLnBrk="0" fontAlgn="base" hangingPunct="0">
        <a:lnSpc>
          <a:spcPts val="2600"/>
        </a:lnSpc>
        <a:spcBef>
          <a:spcPct val="20000"/>
        </a:spcBef>
        <a:spcAft>
          <a:spcPct val="0"/>
        </a:spcAft>
        <a:tabLst>
          <a:tab pos="269875" algn="l"/>
        </a:tabLst>
        <a:defRPr sz="2200">
          <a:solidFill>
            <a:schemeClr val="bg2"/>
          </a:solidFill>
          <a:latin typeface="+mn-lt"/>
          <a:ea typeface="+mn-ea"/>
          <a:cs typeface="+mn-cs"/>
        </a:defRPr>
      </a:lvl1pPr>
      <a:lvl2pPr marL="269875" algn="l" rtl="0" eaLnBrk="0" fontAlgn="base" hangingPunct="0">
        <a:lnSpc>
          <a:spcPts val="2200"/>
        </a:lnSpc>
        <a:spcBef>
          <a:spcPct val="20000"/>
        </a:spcBef>
        <a:spcAft>
          <a:spcPct val="0"/>
        </a:spcAft>
        <a:tabLst>
          <a:tab pos="269875" algn="l"/>
        </a:tabLst>
        <a:defRPr sz="2000">
          <a:solidFill>
            <a:schemeClr val="bg2"/>
          </a:solidFill>
          <a:latin typeface="+mn-lt"/>
          <a:cs typeface="+mn-cs"/>
        </a:defRPr>
      </a:lvl2pPr>
      <a:lvl3pPr marL="719138" indent="-177800" algn="l" rtl="0" eaLnBrk="0" fontAlgn="base" hangingPunct="0">
        <a:lnSpc>
          <a:spcPts val="1800"/>
        </a:lnSpc>
        <a:spcBef>
          <a:spcPct val="20000"/>
        </a:spcBef>
        <a:spcAft>
          <a:spcPct val="0"/>
        </a:spcAft>
        <a:buClr>
          <a:srgbClr val="FF850D"/>
        </a:buClr>
        <a:buChar char="•"/>
        <a:tabLst>
          <a:tab pos="269875" algn="l"/>
        </a:tabLst>
        <a:defRPr>
          <a:solidFill>
            <a:schemeClr val="bg2"/>
          </a:solidFill>
          <a:latin typeface="+mn-lt"/>
          <a:cs typeface="+mn-cs"/>
        </a:defRPr>
      </a:lvl3pPr>
      <a:lvl4pPr marL="1892300" indent="-228600" algn="l" rtl="0" eaLnBrk="0" fontAlgn="base" hangingPunct="0">
        <a:spcBef>
          <a:spcPct val="20000"/>
        </a:spcBef>
        <a:spcAft>
          <a:spcPct val="0"/>
        </a:spcAft>
        <a:tabLst>
          <a:tab pos="269875" algn="l"/>
        </a:tabLst>
        <a:defRPr sz="2000">
          <a:solidFill>
            <a:schemeClr val="tx1"/>
          </a:solidFill>
          <a:latin typeface="+mn-lt"/>
          <a:cs typeface="+mn-cs"/>
        </a:defRPr>
      </a:lvl4pPr>
      <a:lvl5pPr marL="2300288" indent="-228600" algn="l" rtl="0" eaLnBrk="0" fontAlgn="base" hangingPunct="0">
        <a:spcBef>
          <a:spcPct val="20000"/>
        </a:spcBef>
        <a:spcAft>
          <a:spcPct val="0"/>
        </a:spcAft>
        <a:tabLst>
          <a:tab pos="269875" algn="l"/>
        </a:tabLst>
        <a:defRPr sz="2000">
          <a:solidFill>
            <a:schemeClr val="tx1"/>
          </a:solidFill>
          <a:latin typeface="+mn-lt"/>
          <a:cs typeface="+mn-cs"/>
        </a:defRPr>
      </a:lvl5pPr>
      <a:lvl6pPr marL="2757488" indent="-228600" algn="l" rtl="0" fontAlgn="base">
        <a:spcBef>
          <a:spcPct val="20000"/>
        </a:spcBef>
        <a:spcAft>
          <a:spcPct val="0"/>
        </a:spcAft>
        <a:tabLst>
          <a:tab pos="269875" algn="l"/>
        </a:tabLst>
        <a:defRPr sz="2000">
          <a:solidFill>
            <a:schemeClr val="tx1"/>
          </a:solidFill>
          <a:latin typeface="+mn-lt"/>
          <a:cs typeface="+mn-cs"/>
        </a:defRPr>
      </a:lvl6pPr>
      <a:lvl7pPr marL="3214688" indent="-228600" algn="l" rtl="0" fontAlgn="base">
        <a:spcBef>
          <a:spcPct val="20000"/>
        </a:spcBef>
        <a:spcAft>
          <a:spcPct val="0"/>
        </a:spcAft>
        <a:tabLst>
          <a:tab pos="269875" algn="l"/>
        </a:tabLst>
        <a:defRPr sz="2000">
          <a:solidFill>
            <a:schemeClr val="tx1"/>
          </a:solidFill>
          <a:latin typeface="+mn-lt"/>
          <a:cs typeface="+mn-cs"/>
        </a:defRPr>
      </a:lvl7pPr>
      <a:lvl8pPr marL="3671888" indent="-228600" algn="l" rtl="0" fontAlgn="base">
        <a:spcBef>
          <a:spcPct val="20000"/>
        </a:spcBef>
        <a:spcAft>
          <a:spcPct val="0"/>
        </a:spcAft>
        <a:tabLst>
          <a:tab pos="269875" algn="l"/>
        </a:tabLst>
        <a:defRPr sz="2000">
          <a:solidFill>
            <a:schemeClr val="tx1"/>
          </a:solidFill>
          <a:latin typeface="+mn-lt"/>
          <a:cs typeface="+mn-cs"/>
        </a:defRPr>
      </a:lvl8pPr>
      <a:lvl9pPr marL="4129088" indent="-228600" algn="l" rtl="0" fontAlgn="base">
        <a:spcBef>
          <a:spcPct val="20000"/>
        </a:spcBef>
        <a:spcAft>
          <a:spcPct val="0"/>
        </a:spcAft>
        <a:tabLst>
          <a:tab pos="269875" algn="l"/>
        </a:tabLst>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81050" y="411958"/>
            <a:ext cx="7894638" cy="567929"/>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fr-FR" smtClean="0"/>
              <a:t>diapositive courante</a:t>
            </a:r>
          </a:p>
        </p:txBody>
      </p:sp>
      <p:sp>
        <p:nvSpPr>
          <p:cNvPr id="2051" name="Rectangle 3"/>
          <p:cNvSpPr>
            <a:spLocks noGrp="1" noChangeArrowheads="1"/>
          </p:cNvSpPr>
          <p:nvPr>
            <p:ph type="body" idx="1"/>
          </p:nvPr>
        </p:nvSpPr>
        <p:spPr bwMode="auto">
          <a:xfrm>
            <a:off x="684216" y="1253728"/>
            <a:ext cx="7894637" cy="310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premier niveau d’information</a:t>
            </a:r>
          </a:p>
          <a:p>
            <a:pPr lvl="1"/>
            <a:r>
              <a:rPr lang="fr-FR" smtClean="0"/>
              <a:t>deuxième niveau d’information</a:t>
            </a:r>
          </a:p>
          <a:p>
            <a:pPr lvl="2"/>
            <a:r>
              <a:rPr lang="fr-FR" smtClean="0"/>
              <a:t>troisième niveau</a:t>
            </a:r>
          </a:p>
          <a:p>
            <a:pPr lvl="3"/>
            <a:r>
              <a:rPr lang="fr-FR" smtClean="0"/>
              <a:t>quatrième niveau</a:t>
            </a:r>
          </a:p>
        </p:txBody>
      </p:sp>
      <p:sp>
        <p:nvSpPr>
          <p:cNvPr id="29700" name="Text Box 4"/>
          <p:cNvSpPr txBox="1">
            <a:spLocks noChangeArrowheads="1"/>
          </p:cNvSpPr>
          <p:nvPr/>
        </p:nvSpPr>
        <p:spPr bwMode="auto">
          <a:xfrm>
            <a:off x="4356100" y="4705353"/>
            <a:ext cx="395288" cy="246221"/>
          </a:xfrm>
          <a:prstGeom prst="rect">
            <a:avLst/>
          </a:prstGeom>
          <a:noFill/>
          <a:ln w="9525">
            <a:noFill/>
            <a:miter lim="800000"/>
            <a:headEnd/>
            <a:tailEnd/>
          </a:ln>
          <a:effectLst/>
        </p:spPr>
        <p:txBody>
          <a:bodyPr>
            <a:spAutoFit/>
          </a:bodyPr>
          <a:lstStyle/>
          <a:p>
            <a:pPr algn="ctr">
              <a:lnSpc>
                <a:spcPts val="1200"/>
              </a:lnSpc>
              <a:spcBef>
                <a:spcPct val="50000"/>
              </a:spcBef>
              <a:defRPr/>
            </a:pPr>
            <a:fld id="{AA28A422-8390-47D2-85F5-8D0D8583C6D2}" type="slidenum">
              <a:rPr lang="fr-FR" sz="900">
                <a:solidFill>
                  <a:schemeClr val="bg2"/>
                </a:solidFill>
                <a:latin typeface="Times New Roman" pitchFamily="18" charset="0"/>
                <a:cs typeface="Times New Roman" pitchFamily="18" charset="0"/>
              </a:rPr>
              <a:pPr algn="ctr">
                <a:lnSpc>
                  <a:spcPts val="1200"/>
                </a:lnSpc>
                <a:spcBef>
                  <a:spcPct val="50000"/>
                </a:spcBef>
                <a:defRPr/>
              </a:pPr>
              <a:t>‹N°›</a:t>
            </a:fld>
            <a:endParaRPr lang="fr-FR" sz="900">
              <a:solidFill>
                <a:schemeClr val="bg2"/>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7212" r:id="rId1"/>
    <p:sldLayoutId id="2147487213" r:id="rId2"/>
    <p:sldLayoutId id="2147487214" r:id="rId3"/>
    <p:sldLayoutId id="2147487215" r:id="rId4"/>
    <p:sldLayoutId id="2147487216" r:id="rId5"/>
    <p:sldLayoutId id="2147487217" r:id="rId6"/>
    <p:sldLayoutId id="2147487218" r:id="rId7"/>
    <p:sldLayoutId id="2147487219" r:id="rId8"/>
    <p:sldLayoutId id="2147487220" r:id="rId9"/>
    <p:sldLayoutId id="2147487221" r:id="rId10"/>
    <p:sldLayoutId id="2147487222" r:id="rId11"/>
    <p:sldLayoutId id="2147487223" r:id="rId12"/>
  </p:sldLayoutIdLst>
  <p:hf sldNum="0" hdr="0" ftr="0" dt="0"/>
  <p:txStyles>
    <p:titleStyle>
      <a:lvl1pPr algn="l" rtl="0" eaLnBrk="0" fontAlgn="base" hangingPunct="0">
        <a:lnSpc>
          <a:spcPts val="3600"/>
        </a:lnSpc>
        <a:spcBef>
          <a:spcPct val="0"/>
        </a:spcBef>
        <a:spcAft>
          <a:spcPct val="0"/>
        </a:spcAft>
        <a:defRPr sz="4000">
          <a:solidFill>
            <a:schemeClr val="tx1"/>
          </a:solidFill>
          <a:latin typeface="+mj-lt"/>
          <a:ea typeface="+mj-ea"/>
          <a:cs typeface="+mj-cs"/>
        </a:defRPr>
      </a:lvl1pPr>
      <a:lvl2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2pPr>
      <a:lvl3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3pPr>
      <a:lvl4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4pPr>
      <a:lvl5pPr algn="l" rtl="0" eaLnBrk="0" fontAlgn="base" hangingPunct="0">
        <a:lnSpc>
          <a:spcPts val="3600"/>
        </a:lnSpc>
        <a:spcBef>
          <a:spcPct val="0"/>
        </a:spcBef>
        <a:spcAft>
          <a:spcPct val="0"/>
        </a:spcAft>
        <a:defRPr sz="4000">
          <a:solidFill>
            <a:schemeClr val="tx1"/>
          </a:solidFill>
          <a:latin typeface="Times New Roman" pitchFamily="18" charset="0"/>
          <a:cs typeface="Arial" charset="0"/>
        </a:defRPr>
      </a:lvl5pPr>
      <a:lvl6pPr marL="457200" algn="l" rtl="0" fontAlgn="base">
        <a:lnSpc>
          <a:spcPts val="3600"/>
        </a:lnSpc>
        <a:spcBef>
          <a:spcPct val="0"/>
        </a:spcBef>
        <a:spcAft>
          <a:spcPct val="0"/>
        </a:spcAft>
        <a:defRPr sz="4000">
          <a:solidFill>
            <a:schemeClr val="tx1"/>
          </a:solidFill>
          <a:latin typeface="Times New Roman" pitchFamily="18" charset="0"/>
          <a:cs typeface="Arial" charset="0"/>
        </a:defRPr>
      </a:lvl6pPr>
      <a:lvl7pPr marL="914400" algn="l" rtl="0" fontAlgn="base">
        <a:lnSpc>
          <a:spcPts val="3600"/>
        </a:lnSpc>
        <a:spcBef>
          <a:spcPct val="0"/>
        </a:spcBef>
        <a:spcAft>
          <a:spcPct val="0"/>
        </a:spcAft>
        <a:defRPr sz="4000">
          <a:solidFill>
            <a:schemeClr val="tx1"/>
          </a:solidFill>
          <a:latin typeface="Times New Roman" pitchFamily="18" charset="0"/>
          <a:cs typeface="Arial" charset="0"/>
        </a:defRPr>
      </a:lvl7pPr>
      <a:lvl8pPr marL="1371600" algn="l" rtl="0" fontAlgn="base">
        <a:lnSpc>
          <a:spcPts val="3600"/>
        </a:lnSpc>
        <a:spcBef>
          <a:spcPct val="0"/>
        </a:spcBef>
        <a:spcAft>
          <a:spcPct val="0"/>
        </a:spcAft>
        <a:defRPr sz="4000">
          <a:solidFill>
            <a:schemeClr val="tx1"/>
          </a:solidFill>
          <a:latin typeface="Times New Roman" pitchFamily="18" charset="0"/>
          <a:cs typeface="Arial" charset="0"/>
        </a:defRPr>
      </a:lvl8pPr>
      <a:lvl9pPr marL="1828800" algn="l" rtl="0" fontAlgn="base">
        <a:lnSpc>
          <a:spcPts val="3600"/>
        </a:lnSpc>
        <a:spcBef>
          <a:spcPct val="0"/>
        </a:spcBef>
        <a:spcAft>
          <a:spcPct val="0"/>
        </a:spcAft>
        <a:defRPr sz="4000">
          <a:solidFill>
            <a:schemeClr val="tx1"/>
          </a:solidFill>
          <a:latin typeface="Times New Roman" pitchFamily="18" charset="0"/>
          <a:cs typeface="Arial" charset="0"/>
        </a:defRPr>
      </a:lvl9pPr>
    </p:titleStyle>
    <p:bodyStyle>
      <a:lvl1pPr algn="l" rtl="0" eaLnBrk="0" fontAlgn="base" hangingPunct="0">
        <a:lnSpc>
          <a:spcPts val="2600"/>
        </a:lnSpc>
        <a:spcBef>
          <a:spcPct val="20000"/>
        </a:spcBef>
        <a:spcAft>
          <a:spcPct val="0"/>
        </a:spcAft>
        <a:tabLst>
          <a:tab pos="269875" algn="l"/>
        </a:tabLst>
        <a:defRPr sz="2200">
          <a:solidFill>
            <a:schemeClr val="bg2"/>
          </a:solidFill>
          <a:latin typeface="+mn-lt"/>
          <a:ea typeface="+mn-ea"/>
          <a:cs typeface="+mn-cs"/>
        </a:defRPr>
      </a:lvl1pPr>
      <a:lvl2pPr marL="269875" algn="l" rtl="0" eaLnBrk="0" fontAlgn="base" hangingPunct="0">
        <a:lnSpc>
          <a:spcPts val="2200"/>
        </a:lnSpc>
        <a:spcBef>
          <a:spcPct val="20000"/>
        </a:spcBef>
        <a:spcAft>
          <a:spcPct val="0"/>
        </a:spcAft>
        <a:tabLst>
          <a:tab pos="269875" algn="l"/>
        </a:tabLst>
        <a:defRPr sz="2000">
          <a:solidFill>
            <a:schemeClr val="bg2"/>
          </a:solidFill>
          <a:latin typeface="+mn-lt"/>
          <a:cs typeface="+mn-cs"/>
        </a:defRPr>
      </a:lvl2pPr>
      <a:lvl3pPr marL="719138" indent="-177800" algn="l" rtl="0" eaLnBrk="0" fontAlgn="base" hangingPunct="0">
        <a:lnSpc>
          <a:spcPts val="1800"/>
        </a:lnSpc>
        <a:spcBef>
          <a:spcPct val="20000"/>
        </a:spcBef>
        <a:spcAft>
          <a:spcPct val="0"/>
        </a:spcAft>
        <a:buClr>
          <a:srgbClr val="FF850D"/>
        </a:buClr>
        <a:buChar char="•"/>
        <a:tabLst>
          <a:tab pos="269875" algn="l"/>
        </a:tabLst>
        <a:defRPr>
          <a:solidFill>
            <a:schemeClr val="bg2"/>
          </a:solidFill>
          <a:latin typeface="+mn-lt"/>
          <a:cs typeface="+mn-cs"/>
        </a:defRPr>
      </a:lvl3pPr>
      <a:lvl4pPr marL="1892300" indent="-228600" algn="l" rtl="0" eaLnBrk="0" fontAlgn="base" hangingPunct="0">
        <a:spcBef>
          <a:spcPct val="20000"/>
        </a:spcBef>
        <a:spcAft>
          <a:spcPct val="0"/>
        </a:spcAft>
        <a:tabLst>
          <a:tab pos="269875" algn="l"/>
        </a:tabLst>
        <a:defRPr sz="2000">
          <a:solidFill>
            <a:schemeClr val="tx1"/>
          </a:solidFill>
          <a:latin typeface="+mn-lt"/>
          <a:cs typeface="+mn-cs"/>
        </a:defRPr>
      </a:lvl4pPr>
      <a:lvl5pPr marL="2300288" indent="-228600" algn="l" rtl="0" eaLnBrk="0" fontAlgn="base" hangingPunct="0">
        <a:spcBef>
          <a:spcPct val="20000"/>
        </a:spcBef>
        <a:spcAft>
          <a:spcPct val="0"/>
        </a:spcAft>
        <a:tabLst>
          <a:tab pos="269875" algn="l"/>
        </a:tabLst>
        <a:defRPr sz="2000">
          <a:solidFill>
            <a:schemeClr val="tx1"/>
          </a:solidFill>
          <a:latin typeface="+mn-lt"/>
          <a:cs typeface="+mn-cs"/>
        </a:defRPr>
      </a:lvl5pPr>
      <a:lvl6pPr marL="2757488" indent="-228600" algn="l" rtl="0" fontAlgn="base">
        <a:spcBef>
          <a:spcPct val="20000"/>
        </a:spcBef>
        <a:spcAft>
          <a:spcPct val="0"/>
        </a:spcAft>
        <a:tabLst>
          <a:tab pos="269875" algn="l"/>
        </a:tabLst>
        <a:defRPr sz="2000">
          <a:solidFill>
            <a:schemeClr val="tx1"/>
          </a:solidFill>
          <a:latin typeface="+mn-lt"/>
          <a:cs typeface="+mn-cs"/>
        </a:defRPr>
      </a:lvl6pPr>
      <a:lvl7pPr marL="3214688" indent="-228600" algn="l" rtl="0" fontAlgn="base">
        <a:spcBef>
          <a:spcPct val="20000"/>
        </a:spcBef>
        <a:spcAft>
          <a:spcPct val="0"/>
        </a:spcAft>
        <a:tabLst>
          <a:tab pos="269875" algn="l"/>
        </a:tabLst>
        <a:defRPr sz="2000">
          <a:solidFill>
            <a:schemeClr val="tx1"/>
          </a:solidFill>
          <a:latin typeface="+mn-lt"/>
          <a:cs typeface="+mn-cs"/>
        </a:defRPr>
      </a:lvl7pPr>
      <a:lvl8pPr marL="3671888" indent="-228600" algn="l" rtl="0" fontAlgn="base">
        <a:spcBef>
          <a:spcPct val="20000"/>
        </a:spcBef>
        <a:spcAft>
          <a:spcPct val="0"/>
        </a:spcAft>
        <a:tabLst>
          <a:tab pos="269875" algn="l"/>
        </a:tabLst>
        <a:defRPr sz="2000">
          <a:solidFill>
            <a:schemeClr val="tx1"/>
          </a:solidFill>
          <a:latin typeface="+mn-lt"/>
          <a:cs typeface="+mn-cs"/>
        </a:defRPr>
      </a:lvl8pPr>
      <a:lvl9pPr marL="4129088" indent="-228600" algn="l" rtl="0" fontAlgn="base">
        <a:spcBef>
          <a:spcPct val="20000"/>
        </a:spcBef>
        <a:spcAft>
          <a:spcPct val="0"/>
        </a:spcAft>
        <a:tabLst>
          <a:tab pos="269875" algn="l"/>
        </a:tabLst>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014437" y="303610"/>
            <a:ext cx="7058025"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fr-FR" smtClean="0"/>
              <a:t>cliquez ici pour saisir le titre principal</a:t>
            </a:r>
            <a:endParaRPr lang="fr-FR" altLang="fr-FR" smtClean="0"/>
          </a:p>
        </p:txBody>
      </p:sp>
      <p:sp>
        <p:nvSpPr>
          <p:cNvPr id="1027" name="Espace réservé du texte 2"/>
          <p:cNvSpPr>
            <a:spLocks noGrp="1"/>
          </p:cNvSpPr>
          <p:nvPr>
            <p:ph type="body" idx="1"/>
          </p:nvPr>
        </p:nvSpPr>
        <p:spPr bwMode="auto">
          <a:xfrm>
            <a:off x="1043000" y="1200151"/>
            <a:ext cx="7058025" cy="3394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974855292"/>
      </p:ext>
    </p:extLst>
  </p:cSld>
  <p:clrMap bg1="lt1" tx1="dk1" bg2="lt2" tx2="dk2" accent1="accent1" accent2="accent2" accent3="accent3" accent4="accent4" accent5="accent5" accent6="accent6" hlink="hlink" folHlink="folHlink"/>
  <p:sldLayoutIdLst>
    <p:sldLayoutId id="2147487228" r:id="rId1"/>
    <p:sldLayoutId id="2147487229" r:id="rId2"/>
    <p:sldLayoutId id="2147487230" r:id="rId3"/>
    <p:sldLayoutId id="2147487231" r:id="rId4"/>
    <p:sldLayoutId id="2147487232" r:id="rId5"/>
    <p:sldLayoutId id="2147487233" r:id="rId6"/>
    <p:sldLayoutId id="2147487234" r:id="rId7"/>
    <p:sldLayoutId id="2147487235" r:id="rId8"/>
    <p:sldLayoutId id="2147487236" r:id="rId9"/>
    <p:sldLayoutId id="2147487237" r:id="rId10"/>
    <p:sldLayoutId id="2147487238" r:id="rId11"/>
    <p:sldLayoutId id="2147487239" r:id="rId12"/>
    <p:sldLayoutId id="2147487240" r:id="rId13"/>
    <p:sldLayoutId id="2147487241" r:id="rId14"/>
    <p:sldLayoutId id="2147487242" r:id="rId15"/>
    <p:sldLayoutId id="2147487243" r:id="rId16"/>
    <p:sldLayoutId id="2147487244" r:id="rId17"/>
    <p:sldLayoutId id="2147487245" r:id="rId18"/>
    <p:sldLayoutId id="2147487246" r:id="rId19"/>
    <p:sldLayoutId id="2147487247" r:id="rId20"/>
    <p:sldLayoutId id="2147487248" r:id="rId21"/>
    <p:sldLayoutId id="2147487249" r:id="rId22"/>
    <p:sldLayoutId id="2147487250" r:id="rId2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lang="fr-FR" sz="2400" kern="1200">
          <a:solidFill>
            <a:srgbClr val="FF6600"/>
          </a:solidFill>
          <a:latin typeface="Helvetica 65 Medium" pitchFamily="34" charset="0"/>
          <a:ea typeface="+mj-ea"/>
          <a:cs typeface="+mj-cs"/>
        </a:defRPr>
      </a:lvl1pPr>
      <a:lvl2pPr algn="ctr" rtl="0" eaLnBrk="0" fontAlgn="base" hangingPunct="0">
        <a:spcBef>
          <a:spcPct val="0"/>
        </a:spcBef>
        <a:spcAft>
          <a:spcPct val="0"/>
        </a:spcAft>
        <a:defRPr sz="2400">
          <a:solidFill>
            <a:srgbClr val="FF6600"/>
          </a:solidFill>
          <a:latin typeface="Helvetica 65 Medium" pitchFamily="34" charset="0"/>
        </a:defRPr>
      </a:lvl2pPr>
      <a:lvl3pPr algn="ctr" rtl="0" eaLnBrk="0" fontAlgn="base" hangingPunct="0">
        <a:spcBef>
          <a:spcPct val="0"/>
        </a:spcBef>
        <a:spcAft>
          <a:spcPct val="0"/>
        </a:spcAft>
        <a:defRPr sz="2400">
          <a:solidFill>
            <a:srgbClr val="FF6600"/>
          </a:solidFill>
          <a:latin typeface="Helvetica 65 Medium" pitchFamily="34" charset="0"/>
        </a:defRPr>
      </a:lvl3pPr>
      <a:lvl4pPr algn="ctr" rtl="0" eaLnBrk="0" fontAlgn="base" hangingPunct="0">
        <a:spcBef>
          <a:spcPct val="0"/>
        </a:spcBef>
        <a:spcAft>
          <a:spcPct val="0"/>
        </a:spcAft>
        <a:defRPr sz="2400">
          <a:solidFill>
            <a:srgbClr val="FF6600"/>
          </a:solidFill>
          <a:latin typeface="Helvetica 65 Medium" pitchFamily="34" charset="0"/>
        </a:defRPr>
      </a:lvl4pPr>
      <a:lvl5pPr algn="ctr" rtl="0" eaLnBrk="0" fontAlgn="base" hangingPunct="0">
        <a:spcBef>
          <a:spcPct val="0"/>
        </a:spcBef>
        <a:spcAft>
          <a:spcPct val="0"/>
        </a:spcAft>
        <a:defRPr sz="2400">
          <a:solidFill>
            <a:srgbClr val="FF6600"/>
          </a:solidFill>
          <a:latin typeface="Helvetica 65 Medium" pitchFamily="34" charset="0"/>
        </a:defRPr>
      </a:lvl5pPr>
      <a:lvl6pPr marL="457200" algn="ctr" rtl="0" fontAlgn="base">
        <a:spcBef>
          <a:spcPct val="0"/>
        </a:spcBef>
        <a:spcAft>
          <a:spcPct val="0"/>
        </a:spcAft>
        <a:defRPr sz="2400">
          <a:solidFill>
            <a:srgbClr val="FF6600"/>
          </a:solidFill>
          <a:latin typeface="Helvetica 65 Medium" pitchFamily="34" charset="0"/>
        </a:defRPr>
      </a:lvl6pPr>
      <a:lvl7pPr marL="914400" algn="ctr" rtl="0" fontAlgn="base">
        <a:spcBef>
          <a:spcPct val="0"/>
        </a:spcBef>
        <a:spcAft>
          <a:spcPct val="0"/>
        </a:spcAft>
        <a:defRPr sz="2400">
          <a:solidFill>
            <a:srgbClr val="FF6600"/>
          </a:solidFill>
          <a:latin typeface="Helvetica 65 Medium" pitchFamily="34" charset="0"/>
        </a:defRPr>
      </a:lvl7pPr>
      <a:lvl8pPr marL="1371600" algn="ctr" rtl="0" fontAlgn="base">
        <a:spcBef>
          <a:spcPct val="0"/>
        </a:spcBef>
        <a:spcAft>
          <a:spcPct val="0"/>
        </a:spcAft>
        <a:defRPr sz="2400">
          <a:solidFill>
            <a:srgbClr val="FF6600"/>
          </a:solidFill>
          <a:latin typeface="Helvetica 65 Medium" pitchFamily="34" charset="0"/>
        </a:defRPr>
      </a:lvl8pPr>
      <a:lvl9pPr marL="1828800" algn="ctr" rtl="0" fontAlgn="base">
        <a:spcBef>
          <a:spcPct val="0"/>
        </a:spcBef>
        <a:spcAft>
          <a:spcPct val="0"/>
        </a:spcAft>
        <a:defRPr sz="2400">
          <a:solidFill>
            <a:srgbClr val="FF6600"/>
          </a:solidFill>
          <a:latin typeface="Helvetica 65 Medium" pitchFamily="34" charset="0"/>
        </a:defRPr>
      </a:lvl9pPr>
    </p:titleStyle>
    <p:bodyStyle>
      <a:lvl1pPr marL="193675" indent="-193675" algn="l" rtl="0" eaLnBrk="0" fontAlgn="base" hangingPunct="0">
        <a:spcBef>
          <a:spcPct val="0"/>
        </a:spcBef>
        <a:spcAft>
          <a:spcPts val="63"/>
        </a:spcAft>
        <a:buClr>
          <a:srgbClr val="FF6600"/>
        </a:buClr>
        <a:buFont typeface="Wingdings" pitchFamily="2" charset="2"/>
        <a:buChar char="§"/>
        <a:defRPr lang="fr-FR" kern="1200" dirty="0">
          <a:solidFill>
            <a:schemeClr val="tx1"/>
          </a:solidFill>
          <a:latin typeface="Helvetica 55 Roman" pitchFamily="34" charset="0"/>
          <a:ea typeface="+mn-ea"/>
          <a:cs typeface="+mn-cs"/>
        </a:defRPr>
      </a:lvl1pPr>
      <a:lvl2pPr marL="742950" indent="-285750" algn="l" rtl="0" eaLnBrk="0" fontAlgn="base" hangingPunct="0">
        <a:spcBef>
          <a:spcPct val="0"/>
        </a:spcBef>
        <a:spcAft>
          <a:spcPct val="0"/>
        </a:spcAft>
        <a:buFont typeface="Helvetica 45 Light" pitchFamily="34" charset="0"/>
        <a:buChar char="–"/>
        <a:defRPr lang="fr-FR" sz="1600" kern="1200" dirty="0">
          <a:solidFill>
            <a:schemeClr val="tx1"/>
          </a:solidFill>
          <a:latin typeface="Helvetica 55 Roman" pitchFamily="34" charset="0"/>
          <a:ea typeface="+mn-ea"/>
          <a:cs typeface="+mn-cs"/>
        </a:defRPr>
      </a:lvl2pPr>
      <a:lvl3pPr marL="1244600" indent="-285750" algn="l" rtl="0" eaLnBrk="0" fontAlgn="base" hangingPunct="0">
        <a:spcBef>
          <a:spcPct val="0"/>
        </a:spcBef>
        <a:spcAft>
          <a:spcPct val="0"/>
        </a:spcAft>
        <a:buFont typeface="Helvetica 45 Light" pitchFamily="34" charset="0"/>
        <a:buChar char="–"/>
        <a:defRPr lang="fr-FR" sz="1600" kern="1200" dirty="0">
          <a:solidFill>
            <a:schemeClr val="tx1"/>
          </a:solidFill>
          <a:latin typeface="Helvetica 55 Roman" pitchFamily="34" charset="0"/>
          <a:ea typeface="+mn-ea"/>
          <a:cs typeface="+mn-cs"/>
        </a:defRPr>
      </a:lvl3pPr>
      <a:lvl4pPr marL="1663700" indent="-285750" algn="l" rtl="0" eaLnBrk="0" fontAlgn="base" hangingPunct="0">
        <a:spcBef>
          <a:spcPct val="0"/>
        </a:spcBef>
        <a:spcAft>
          <a:spcPct val="0"/>
        </a:spcAft>
        <a:buFont typeface="Helvetica 45 Light" pitchFamily="34" charset="0"/>
        <a:buChar char="–"/>
        <a:defRPr lang="fr-FR" sz="1600" kern="1200" dirty="0">
          <a:solidFill>
            <a:schemeClr val="tx1"/>
          </a:solidFill>
          <a:latin typeface="Helvetica 55 Roman" pitchFamily="34" charset="0"/>
          <a:ea typeface="+mn-ea"/>
          <a:cs typeface="+mn-cs"/>
        </a:defRPr>
      </a:lvl4pPr>
      <a:lvl5pPr marL="2057400" indent="-228600" algn="l" rtl="0" eaLnBrk="0" fontAlgn="base" hangingPunct="0">
        <a:spcBef>
          <a:spcPct val="0"/>
        </a:spcBef>
        <a:spcAft>
          <a:spcPct val="0"/>
        </a:spcAft>
        <a:buFont typeface="Helvetica 45 Light" pitchFamily="34" charset="0"/>
        <a:buChar char="–"/>
        <a:defRPr lang="fr-FR" sz="1600" kern="1200" dirty="0">
          <a:solidFill>
            <a:schemeClr val="tx1"/>
          </a:solidFill>
          <a:latin typeface="Helvetica 55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823335" y="1735937"/>
            <a:ext cx="184731" cy="1061829"/>
          </a:xfrm>
          <a:prstGeom prst="rect">
            <a:avLst/>
          </a:prstGeom>
          <a:noFill/>
          <a:ln w="9525">
            <a:noFill/>
            <a:miter lim="800000"/>
            <a:headEnd/>
            <a:tailEnd/>
          </a:ln>
          <a:effectLst/>
        </p:spPr>
        <p:txBody>
          <a:bodyPr wrap="none">
            <a:spAutoFit/>
          </a:bodyPr>
          <a:lstStyle/>
          <a:p>
            <a:pPr>
              <a:defRPr/>
            </a:pPr>
            <a:endParaRPr lang="fr-FR" sz="6300">
              <a:solidFill>
                <a:srgbClr val="000000"/>
              </a:solidFill>
              <a:latin typeface="Helvetica 35 Thin" pitchFamily="34" charset="0"/>
            </a:endParaRPr>
          </a:p>
        </p:txBody>
      </p:sp>
      <p:sp>
        <p:nvSpPr>
          <p:cNvPr id="2051" name="Rectangle 3"/>
          <p:cNvSpPr>
            <a:spLocks noGrp="1" noChangeArrowheads="1"/>
          </p:cNvSpPr>
          <p:nvPr>
            <p:ph type="body" idx="1"/>
          </p:nvPr>
        </p:nvSpPr>
        <p:spPr bwMode="auto">
          <a:xfrm>
            <a:off x="1011238" y="1319213"/>
            <a:ext cx="7097712" cy="33599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2052" name="Rectangle 2"/>
          <p:cNvSpPr>
            <a:spLocks noGrp="1" noChangeArrowheads="1"/>
          </p:cNvSpPr>
          <p:nvPr>
            <p:ph type="title"/>
          </p:nvPr>
        </p:nvSpPr>
        <p:spPr bwMode="auto">
          <a:xfrm>
            <a:off x="668338" y="70249"/>
            <a:ext cx="8132762" cy="7381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click to edit master title style</a:t>
            </a:r>
          </a:p>
        </p:txBody>
      </p:sp>
      <p:sp>
        <p:nvSpPr>
          <p:cNvPr id="116743" name="Rectangle 7"/>
          <p:cNvSpPr>
            <a:spLocks noGrp="1" noChangeArrowheads="1"/>
          </p:cNvSpPr>
          <p:nvPr>
            <p:ph type="sldNum" sz="quarter" idx="4"/>
          </p:nvPr>
        </p:nvSpPr>
        <p:spPr bwMode="auto">
          <a:xfrm>
            <a:off x="8" y="4786312"/>
            <a:ext cx="957263"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2BEAC7D4-42C1-4BA9-AE75-1CACB2C16594}" type="slidenum">
              <a:rPr lang="fr-FR">
                <a:solidFill>
                  <a:srgbClr val="000000"/>
                </a:solidFill>
              </a:rPr>
              <a:pPr>
                <a:defRPr/>
              </a:pPr>
              <a:t>‹N°›</a:t>
            </a:fld>
            <a:endParaRPr lang="fr-FR">
              <a:solidFill>
                <a:srgbClr val="000000"/>
              </a:solidFill>
            </a:endParaRPr>
          </a:p>
        </p:txBody>
      </p:sp>
    </p:spTree>
  </p:cSld>
  <p:clrMap bg1="lt1" tx1="dk1" bg2="lt2" tx2="dk2" accent1="accent1" accent2="accent2" accent3="accent3" accent4="accent4" accent5="accent5" accent6="accent6" hlink="hlink" folHlink="folHlink"/>
  <p:sldLayoutIdLst>
    <p:sldLayoutId id="2147487265" r:id="rId1"/>
    <p:sldLayoutId id="2147487266" r:id="rId2"/>
    <p:sldLayoutId id="2147487267" r:id="rId3"/>
    <p:sldLayoutId id="2147487268" r:id="rId4"/>
    <p:sldLayoutId id="2147487269" r:id="rId5"/>
    <p:sldLayoutId id="2147487270" r:id="rId6"/>
    <p:sldLayoutId id="2147487271" r:id="rId7"/>
    <p:sldLayoutId id="2147487272" r:id="rId8"/>
    <p:sldLayoutId id="2147487273" r:id="rId9"/>
    <p:sldLayoutId id="2147487274" r:id="rId10"/>
    <p:sldLayoutId id="2147487275" r:id="rId11"/>
    <p:sldLayoutId id="2147487276" r:id="rId12"/>
    <p:sldLayoutId id="2147487277"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Helvetica 65 Medium" pitchFamily="34" charset="0"/>
        </a:defRPr>
      </a:lvl2pPr>
      <a:lvl3pPr algn="l" rtl="0" eaLnBrk="0" fontAlgn="base" hangingPunct="0">
        <a:spcBef>
          <a:spcPct val="0"/>
        </a:spcBef>
        <a:spcAft>
          <a:spcPct val="0"/>
        </a:spcAft>
        <a:defRPr sz="2800">
          <a:solidFill>
            <a:schemeClr val="tx2"/>
          </a:solidFill>
          <a:latin typeface="Helvetica 65 Medium" pitchFamily="34" charset="0"/>
        </a:defRPr>
      </a:lvl3pPr>
      <a:lvl4pPr algn="l" rtl="0" eaLnBrk="0" fontAlgn="base" hangingPunct="0">
        <a:spcBef>
          <a:spcPct val="0"/>
        </a:spcBef>
        <a:spcAft>
          <a:spcPct val="0"/>
        </a:spcAft>
        <a:defRPr sz="2800">
          <a:solidFill>
            <a:schemeClr val="tx2"/>
          </a:solidFill>
          <a:latin typeface="Helvetica 65 Medium" pitchFamily="34" charset="0"/>
        </a:defRPr>
      </a:lvl4pPr>
      <a:lvl5pPr algn="l" rtl="0" eaLnBrk="0" fontAlgn="base" hangingPunct="0">
        <a:spcBef>
          <a:spcPct val="0"/>
        </a:spcBef>
        <a:spcAft>
          <a:spcPct val="0"/>
        </a:spcAft>
        <a:defRPr sz="2800">
          <a:solidFill>
            <a:schemeClr val="tx2"/>
          </a:solidFill>
          <a:latin typeface="Helvetica 65 Medium" pitchFamily="34" charset="0"/>
        </a:defRPr>
      </a:lvl5pPr>
      <a:lvl6pPr marL="457200" algn="l" rtl="0" fontAlgn="base">
        <a:spcBef>
          <a:spcPct val="0"/>
        </a:spcBef>
        <a:spcAft>
          <a:spcPct val="0"/>
        </a:spcAft>
        <a:defRPr sz="2800">
          <a:solidFill>
            <a:schemeClr val="tx2"/>
          </a:solidFill>
          <a:latin typeface="Helvetica 65 Medium" pitchFamily="34" charset="0"/>
        </a:defRPr>
      </a:lvl6pPr>
      <a:lvl7pPr marL="914400" algn="l" rtl="0" fontAlgn="base">
        <a:spcBef>
          <a:spcPct val="0"/>
        </a:spcBef>
        <a:spcAft>
          <a:spcPct val="0"/>
        </a:spcAft>
        <a:defRPr sz="2800">
          <a:solidFill>
            <a:schemeClr val="tx2"/>
          </a:solidFill>
          <a:latin typeface="Helvetica 65 Medium" pitchFamily="34" charset="0"/>
        </a:defRPr>
      </a:lvl7pPr>
      <a:lvl8pPr marL="1371600" algn="l" rtl="0" fontAlgn="base">
        <a:spcBef>
          <a:spcPct val="0"/>
        </a:spcBef>
        <a:spcAft>
          <a:spcPct val="0"/>
        </a:spcAft>
        <a:defRPr sz="2800">
          <a:solidFill>
            <a:schemeClr val="tx2"/>
          </a:solidFill>
          <a:latin typeface="Helvetica 65 Medium" pitchFamily="34" charset="0"/>
        </a:defRPr>
      </a:lvl8pPr>
      <a:lvl9pPr marL="1828800" algn="l" rtl="0" fontAlgn="base">
        <a:spcBef>
          <a:spcPct val="0"/>
        </a:spcBef>
        <a:spcAft>
          <a:spcPct val="0"/>
        </a:spcAft>
        <a:defRPr sz="2800">
          <a:solidFill>
            <a:schemeClr val="tx2"/>
          </a:solidFill>
          <a:latin typeface="Helvetica 65 Medium" pitchFamily="34" charset="0"/>
        </a:defRPr>
      </a:lvl9pPr>
    </p:titleStyle>
    <p:bodyStyle>
      <a:lvl1pPr marL="355600" indent="-355600" algn="l" rtl="0" eaLnBrk="0" fontAlgn="base" hangingPunct="0">
        <a:lnSpc>
          <a:spcPct val="90000"/>
        </a:lnSpc>
        <a:spcBef>
          <a:spcPct val="0"/>
        </a:spcBef>
        <a:spcAft>
          <a:spcPct val="50000"/>
        </a:spcAft>
        <a:buClr>
          <a:schemeClr val="tx2"/>
        </a:buClr>
        <a:buSzPct val="70000"/>
        <a:buFont typeface="Wingdings" pitchFamily="2" charset="2"/>
        <a:buChar char="n"/>
        <a:defRPr sz="2800">
          <a:solidFill>
            <a:schemeClr val="tx1"/>
          </a:solidFill>
          <a:latin typeface="+mn-lt"/>
          <a:ea typeface="+mn-ea"/>
          <a:cs typeface="+mn-cs"/>
        </a:defRPr>
      </a:lvl1pPr>
      <a:lvl2pPr marL="820738" indent="-285750" algn="l" rtl="0" eaLnBrk="0" fontAlgn="base" hangingPunct="0">
        <a:lnSpc>
          <a:spcPct val="90000"/>
        </a:lnSpc>
        <a:spcBef>
          <a:spcPct val="0"/>
        </a:spcBef>
        <a:spcAft>
          <a:spcPct val="25000"/>
        </a:spcAft>
        <a:buChar char="–"/>
        <a:defRPr sz="2400">
          <a:solidFill>
            <a:schemeClr val="tx1"/>
          </a:solidFill>
          <a:latin typeface="+mn-lt"/>
        </a:defRPr>
      </a:lvl2pPr>
      <a:lvl3pPr marL="1228725" indent="-228600" algn="l" rtl="0" eaLnBrk="0" fontAlgn="base" hangingPunct="0">
        <a:lnSpc>
          <a:spcPct val="90000"/>
        </a:lnSpc>
        <a:spcBef>
          <a:spcPct val="0"/>
        </a:spcBef>
        <a:spcAft>
          <a:spcPct val="25000"/>
        </a:spcAft>
        <a:buClr>
          <a:schemeClr val="tx1"/>
        </a:buClr>
        <a:buFont typeface="Helvetica 45 Light" pitchFamily="34" charset="0"/>
        <a:buChar char="–"/>
        <a:defRPr sz="2400">
          <a:solidFill>
            <a:schemeClr val="tx1"/>
          </a:solidFill>
          <a:latin typeface="+mn-lt"/>
        </a:defRPr>
      </a:lvl3pPr>
      <a:lvl4pPr marL="1636713" indent="-228600" algn="l" rtl="0" eaLnBrk="0" fontAlgn="base" hangingPunct="0">
        <a:lnSpc>
          <a:spcPct val="90000"/>
        </a:lnSpc>
        <a:spcBef>
          <a:spcPct val="0"/>
        </a:spcBef>
        <a:spcAft>
          <a:spcPct val="25000"/>
        </a:spcAft>
        <a:buChar char="–"/>
        <a:defRPr sz="24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830315284"/>
              </p:ex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814090" name="Diapositive think-cell" r:id="rId4" imgW="270" imgH="270" progId="">
                  <p:embed/>
                </p:oleObj>
              </mc:Choice>
              <mc:Fallback>
                <p:oleObj name="Diapositive think-cell" r:id="rId4" imgW="270" imgH="27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rot="5400000">
            <a:off x="1993160" y="-2069433"/>
            <a:ext cx="5164038" cy="9144002"/>
          </a:xfrm>
          <a:prstGeom prst="rect">
            <a:avLst/>
          </a:prstGeom>
          <a:solidFill>
            <a:srgbClr val="50BE87"/>
          </a:solidFill>
          <a:ln w="12700" cap="flat" cmpd="sng" algn="ctr">
            <a:noFill/>
            <a:prstDash val="solid"/>
            <a:miter lim="800000"/>
          </a:ln>
          <a:effectLst/>
        </p:spPr>
        <p:txBody>
          <a:bodyPr lIns="153599" tIns="76800" rIns="153599" bIns="76800" rtlCol="0" anchor="ctr"/>
          <a:lstStyle/>
          <a:p>
            <a:pPr algn="ctr" defTabSz="855844" fontAlgn="auto">
              <a:spcBef>
                <a:spcPts val="0"/>
              </a:spcBef>
              <a:spcAft>
                <a:spcPts val="0"/>
              </a:spcAft>
              <a:defRPr/>
            </a:pPr>
            <a:endParaRPr lang="en-GB" sz="1700" kern="0" dirty="0" smtClean="0">
              <a:solidFill>
                <a:srgbClr val="000000"/>
              </a:solidFill>
              <a:latin typeface="Helvetica 75 Bold"/>
              <a:cs typeface="+mn-cs"/>
            </a:endParaRPr>
          </a:p>
        </p:txBody>
      </p:sp>
      <p:pic>
        <p:nvPicPr>
          <p:cNvPr id="4" name="Picture 2" descr="J:\Commun_DRI\Présentations COMFI\charte graphique\nouvelle charte\11 Core Assets\1 Logo\ORANGE_Logo_artwork_FINAL\ORANGE_Logo_Digital_FINAL\Colour\ORANGE_LOGO_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94" y="4227935"/>
            <a:ext cx="721251" cy="7212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0678" y="216843"/>
            <a:ext cx="9033322" cy="1353889"/>
          </a:xfrm>
          <a:prstGeom prst="rect">
            <a:avLst/>
          </a:prstGeom>
        </p:spPr>
        <p:txBody>
          <a:bodyPr vert="horz" wrap="square" lIns="0" tIns="0" rIns="0" bIns="0" rtlCol="0" anchor="t">
            <a:noAutofit/>
          </a:bodyPr>
          <a:lstStyle>
            <a:lvl1pPr algn="l" defTabSz="914400" rtl="0" eaLnBrk="1" latinLnBrk="0" hangingPunct="1">
              <a:spcBef>
                <a:spcPct val="0"/>
              </a:spcBef>
              <a:buNone/>
              <a:defRPr lang="fr-FR" sz="6600" kern="1200">
                <a:solidFill>
                  <a:srgbClr val="FF6600"/>
                </a:solidFill>
                <a:latin typeface="Helvetica 35 Thin" pitchFamily="34" charset="0"/>
                <a:ea typeface="+mj-ea"/>
                <a:cs typeface="+mj-cs"/>
              </a:defRPr>
            </a:lvl1pPr>
          </a:lstStyle>
          <a:p>
            <a:pPr algn="just"/>
            <a:r>
              <a:rPr lang="fr-FR" altLang="fr-FR" sz="3500" dirty="0" smtClean="0">
                <a:solidFill>
                  <a:schemeClr val="bg1"/>
                </a:solidFill>
                <a:latin typeface="Helvetica 75 Bold" pitchFamily="34" charset="0"/>
              </a:rPr>
              <a:t>« SIGNAL RESEAUX »</a:t>
            </a:r>
            <a:endParaRPr lang="pt-BR" altLang="fr-FR" sz="3500" dirty="0" smtClean="0">
              <a:solidFill>
                <a:schemeClr val="bg1"/>
              </a:solidFill>
              <a:latin typeface="Helvetica 75 Bold" pitchFamily="34" charset="0"/>
            </a:endParaRPr>
          </a:p>
        </p:txBody>
      </p:sp>
      <p:pic>
        <p:nvPicPr>
          <p:cNvPr id="10" name="Picture 70"/>
          <p:cNvPicPr>
            <a:picLocks noChangeAspect="1" noChangeArrowheads="1"/>
          </p:cNvPicPr>
          <p:nvPr/>
        </p:nvPicPr>
        <p:blipFill>
          <a:blip r:embed="rId7" cstate="print"/>
          <a:srcRect b="2267"/>
          <a:stretch>
            <a:fillRect/>
          </a:stretch>
        </p:blipFill>
        <p:spPr bwMode="auto">
          <a:xfrm>
            <a:off x="258998" y="1650439"/>
            <a:ext cx="5291691" cy="3513601"/>
          </a:xfrm>
          <a:prstGeom prst="rect">
            <a:avLst/>
          </a:prstGeom>
          <a:noFill/>
        </p:spPr>
      </p:pic>
      <p:sp>
        <p:nvSpPr>
          <p:cNvPr id="11" name="Espace réservé du texte 7"/>
          <p:cNvSpPr txBox="1">
            <a:spLocks/>
          </p:cNvSpPr>
          <p:nvPr/>
        </p:nvSpPr>
        <p:spPr>
          <a:xfrm>
            <a:off x="5550693" y="3371279"/>
            <a:ext cx="3203575" cy="1713309"/>
          </a:xfrm>
          <a:prstGeom prst="rect">
            <a:avLst/>
          </a:prstGeom>
        </p:spPr>
        <p:txBody>
          <a:bodyPr vert="horz" wrap="square" lIns="0" tIns="0" rIns="0" bIns="0" rtlCol="0" anchor="t">
            <a:normAutofit/>
          </a:bodyPr>
          <a:lstStyle>
            <a:lvl1pPr marL="0" marR="0" indent="0" algn="l" defTabSz="914400" rtl="0" eaLnBrk="1" fontAlgn="base" latinLnBrk="0" hangingPunct="1">
              <a:lnSpc>
                <a:spcPct val="100000"/>
              </a:lnSpc>
              <a:spcBef>
                <a:spcPct val="0"/>
              </a:spcBef>
              <a:spcAft>
                <a:spcPts val="600"/>
              </a:spcAft>
              <a:buClr>
                <a:schemeClr val="tx1"/>
              </a:buClr>
              <a:buSzTx/>
              <a:buFont typeface="Helvetica 75" panose="020B0804020202020204" pitchFamily="34" charset="0"/>
              <a:buNone/>
              <a:tabLst/>
              <a:defRPr lang="fr-FR" sz="1600" kern="1200" baseline="0">
                <a:solidFill>
                  <a:schemeClr val="tx1"/>
                </a:solidFill>
                <a:latin typeface="Helvetica 75" panose="020B0804020202020204" pitchFamily="34" charset="0"/>
                <a:ea typeface="+mn-ea"/>
                <a:cs typeface="+mn-cs"/>
              </a:defRPr>
            </a:lvl1pPr>
            <a:lvl2pPr marL="460375" indent="-233363" algn="l" defTabSz="914400" rtl="0" eaLnBrk="1" fontAlgn="base" latinLnBrk="0" hangingPunct="1">
              <a:spcBef>
                <a:spcPct val="0"/>
              </a:spcBef>
              <a:spcAft>
                <a:spcPts val="600"/>
              </a:spcAft>
              <a:buClr>
                <a:srgbClr val="FF6600"/>
              </a:buClr>
              <a:buFont typeface="Helvetica 75" panose="020B0804020202020204" pitchFamily="34" charset="0"/>
              <a:buChar char="−"/>
              <a:defRPr lang="fr-FR" sz="1600" kern="1200" baseline="0" dirty="0" smtClean="0">
                <a:solidFill>
                  <a:schemeClr val="tx1"/>
                </a:solidFill>
                <a:latin typeface="Helvetica 75" panose="020B0804020202020204" pitchFamily="34" charset="0"/>
                <a:ea typeface="+mn-ea"/>
                <a:cs typeface="+mn-cs"/>
              </a:defRPr>
            </a:lvl2pPr>
            <a:lvl3pPr marL="627063" indent="-225425" algn="l" defTabSz="914400" rtl="0" eaLnBrk="1" fontAlgn="base" latinLnBrk="0" hangingPunct="1">
              <a:spcBef>
                <a:spcPct val="0"/>
              </a:spcBef>
              <a:spcAft>
                <a:spcPts val="600"/>
              </a:spcAft>
              <a:buClr>
                <a:srgbClr val="FF6600"/>
              </a:buClr>
              <a:buFont typeface="Helvetica 75" panose="020B0804020202020204" pitchFamily="34" charset="0"/>
              <a:buChar char="−"/>
              <a:defRPr lang="fr-FR" sz="1600" kern="1200" baseline="0" dirty="0" smtClean="0">
                <a:solidFill>
                  <a:schemeClr val="tx1"/>
                </a:solidFill>
                <a:latin typeface="Helvetica 75" panose="020B0804020202020204" pitchFamily="34" charset="0"/>
                <a:ea typeface="+mn-ea"/>
                <a:cs typeface="+mn-cs"/>
              </a:defRPr>
            </a:lvl3pPr>
            <a:lvl4pPr marL="857250" indent="-228600" algn="l" defTabSz="914400" rtl="0" eaLnBrk="1" fontAlgn="base" latinLnBrk="0" hangingPunct="1">
              <a:spcBef>
                <a:spcPct val="0"/>
              </a:spcBef>
              <a:spcAft>
                <a:spcPts val="600"/>
              </a:spcAft>
              <a:buClr>
                <a:srgbClr val="FF6600"/>
              </a:buClr>
              <a:buFont typeface="Helvetica 75" panose="020B0804020202020204" pitchFamily="34" charset="0"/>
              <a:buChar char="−"/>
              <a:defRPr lang="fr-FR" sz="1600" kern="1200" dirty="0" smtClean="0">
                <a:solidFill>
                  <a:schemeClr val="tx1"/>
                </a:solidFill>
                <a:latin typeface="Helvetica 75" panose="020B0804020202020204" pitchFamily="34" charset="0"/>
                <a:ea typeface="+mn-ea"/>
                <a:cs typeface="+mn-cs"/>
              </a:defRPr>
            </a:lvl4pPr>
            <a:lvl5pPr marL="1087438" indent="-231775" algn="l" defTabSz="914400" rtl="0" eaLnBrk="1" fontAlgn="base" latinLnBrk="0" hangingPunct="1">
              <a:spcBef>
                <a:spcPct val="0"/>
              </a:spcBef>
              <a:spcAft>
                <a:spcPts val="600"/>
              </a:spcAft>
              <a:buClr>
                <a:srgbClr val="FF6600"/>
              </a:buClr>
              <a:buFont typeface="Helvetica 75" panose="020B0804020202020204" pitchFamily="34" charset="0"/>
              <a:buChar char="−"/>
              <a:defRPr lang="fr-FR" sz="16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Aft>
                <a:spcPts val="0"/>
              </a:spcAft>
            </a:pPr>
            <a:endParaRPr lang="fr-FR" sz="1400" dirty="0" smtClean="0">
              <a:solidFill>
                <a:schemeClr val="tx2"/>
              </a:solidFill>
              <a:latin typeface="Helvetica 75 Bold" pitchFamily="34" charset="0"/>
            </a:endParaRPr>
          </a:p>
          <a:p>
            <a:pPr algn="r">
              <a:spcBef>
                <a:spcPts val="0"/>
              </a:spcBef>
            </a:pPr>
            <a:r>
              <a:rPr lang="fr-FR" sz="1800" dirty="0" smtClean="0">
                <a:solidFill>
                  <a:schemeClr val="tx2"/>
                </a:solidFill>
                <a:latin typeface="Helvetica 75 Bold" pitchFamily="34" charset="0"/>
              </a:rPr>
              <a:t>Avril 2016</a:t>
            </a:r>
          </a:p>
        </p:txBody>
      </p:sp>
    </p:spTree>
    <p:extLst>
      <p:ext uri="{BB962C8B-B14F-4D97-AF65-F5344CB8AC3E}">
        <p14:creationId xmlns:p14="http://schemas.microsoft.com/office/powerpoint/2010/main" val="2162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p:cNvSpPr>
            <a:spLocks noChangeArrowheads="1"/>
          </p:cNvSpPr>
          <p:nvPr/>
        </p:nvSpPr>
        <p:spPr bwMode="auto">
          <a:xfrm>
            <a:off x="84959" y="159547"/>
            <a:ext cx="7528857" cy="461665"/>
          </a:xfrm>
          <a:prstGeom prst="rect">
            <a:avLst/>
          </a:prstGeom>
          <a:solidFill>
            <a:schemeClr val="bg1"/>
          </a:solidFill>
          <a:ln w="9525">
            <a:noFill/>
            <a:miter lim="800000"/>
            <a:headEnd/>
            <a:tailEnd/>
          </a:ln>
        </p:spPr>
        <p:txBody>
          <a:bodyPr wrap="none">
            <a:spAutoFit/>
          </a:bodyPr>
          <a:lstStyle/>
          <a:p>
            <a:pPr algn="ctr"/>
            <a:r>
              <a:rPr lang="fr-FR" sz="2400" b="1" i="1" dirty="0" smtClean="0">
                <a:solidFill>
                  <a:schemeClr val="tx2"/>
                </a:solidFill>
                <a:latin typeface="Arial" charset="0"/>
              </a:rPr>
              <a:t>SIGNAL RESEAUX </a:t>
            </a:r>
            <a:r>
              <a:rPr lang="fr-FR" sz="2400" b="1" i="1" dirty="0" smtClean="0">
                <a:latin typeface="Arial" charset="0"/>
              </a:rPr>
              <a:t>pour </a:t>
            </a:r>
            <a:r>
              <a:rPr lang="fr-FR" sz="2400" b="1" i="1" dirty="0">
                <a:latin typeface="Arial" charset="0"/>
              </a:rPr>
              <a:t>les collectivités locales </a:t>
            </a:r>
            <a:r>
              <a:rPr lang="fr-FR" sz="2400" b="1" i="1" dirty="0" smtClean="0">
                <a:latin typeface="Arial" charset="0"/>
              </a:rPr>
              <a:t>  :</a:t>
            </a:r>
            <a:endParaRPr lang="fr-FR" sz="2400" b="1" i="1" dirty="0">
              <a:latin typeface="Arial" charset="0"/>
            </a:endParaRPr>
          </a:p>
        </p:txBody>
      </p:sp>
      <p:pic>
        <p:nvPicPr>
          <p:cNvPr id="900098" name="Picture 2"/>
          <p:cNvPicPr>
            <a:picLocks noChangeAspect="1" noChangeArrowheads="1"/>
          </p:cNvPicPr>
          <p:nvPr/>
        </p:nvPicPr>
        <p:blipFill>
          <a:blip r:embed="rId3" cstate="print"/>
          <a:srcRect/>
          <a:stretch>
            <a:fillRect/>
          </a:stretch>
        </p:blipFill>
        <p:spPr bwMode="auto">
          <a:xfrm>
            <a:off x="0" y="1059582"/>
            <a:ext cx="9118824" cy="3576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401647" y="123478"/>
            <a:ext cx="8742355" cy="4577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defRPr/>
            </a:pPr>
            <a:r>
              <a:rPr lang="fr-FR" sz="2800" b="1" dirty="0" smtClean="0">
                <a:solidFill>
                  <a:srgbClr val="000000"/>
                </a:solidFill>
                <a:latin typeface="Helvetica 75 Bold" panose="020B0804020202020204" pitchFamily="34" charset="0"/>
              </a:rPr>
              <a:t>« SIGNAL RESEAUX » : </a:t>
            </a:r>
            <a:r>
              <a:rPr lang="fr-FR" sz="2800" b="1" dirty="0" smtClean="0">
                <a:solidFill>
                  <a:srgbClr val="FF6600"/>
                </a:solidFill>
                <a:latin typeface="Helvetica 75 Bold" panose="020B0804020202020204" pitchFamily="34" charset="0"/>
              </a:rPr>
              <a:t>Les messages clés </a:t>
            </a:r>
            <a:endParaRPr lang="en-US" sz="2800" b="1" dirty="0" smtClean="0">
              <a:solidFill>
                <a:srgbClr val="FF6600"/>
              </a:solidFill>
              <a:latin typeface="Helvetica 75 Bold" panose="020B0804020202020204" pitchFamily="34" charset="0"/>
            </a:endParaRPr>
          </a:p>
        </p:txBody>
      </p:sp>
      <p:sp>
        <p:nvSpPr>
          <p:cNvPr id="4" name="Rectangle 3"/>
          <p:cNvSpPr/>
          <p:nvPr/>
        </p:nvSpPr>
        <p:spPr>
          <a:xfrm>
            <a:off x="107506" y="1347614"/>
            <a:ext cx="9036496" cy="2077492"/>
          </a:xfrm>
          <a:prstGeom prst="rect">
            <a:avLst/>
          </a:prstGeom>
        </p:spPr>
        <p:txBody>
          <a:bodyPr wrap="square">
            <a:spAutoFit/>
          </a:bodyPr>
          <a:lstStyle/>
          <a:p>
            <a:pPr marL="550863" lvl="2" indent="-285750">
              <a:lnSpc>
                <a:spcPts val="2000"/>
              </a:lnSpc>
              <a:spcBef>
                <a:spcPts val="0"/>
              </a:spcBef>
              <a:spcAft>
                <a:spcPts val="1200"/>
              </a:spcAft>
              <a:buClr>
                <a:srgbClr val="000000"/>
              </a:buClr>
              <a:buFont typeface="Wingdings" panose="05000000000000000000" pitchFamily="2" charset="2"/>
              <a:buChar char="Ø"/>
              <a:defRPr/>
            </a:pPr>
            <a:r>
              <a:rPr lang="fr-FR" sz="1800" b="1" dirty="0" smtClean="0">
                <a:solidFill>
                  <a:srgbClr val="FF6600"/>
                </a:solidFill>
              </a:rPr>
              <a:t>L’application </a:t>
            </a:r>
            <a:r>
              <a:rPr lang="fr-FR" sz="1800" b="1" dirty="0" smtClean="0"/>
              <a:t>« SIGNAL RESEAUX » </a:t>
            </a:r>
            <a:r>
              <a:rPr lang="fr-FR" altLang="fr-FR" sz="1800" b="1" dirty="0" smtClean="0">
                <a:solidFill>
                  <a:srgbClr val="FF6600"/>
                </a:solidFill>
              </a:rPr>
              <a:t>permet aux collectivités :</a:t>
            </a:r>
          </a:p>
          <a:p>
            <a:pPr marL="808038" lvl="3" indent="-180975">
              <a:spcBef>
                <a:spcPts val="1000"/>
              </a:spcBef>
              <a:buClr>
                <a:srgbClr val="FC6608"/>
              </a:buClr>
              <a:buFont typeface="Wingdings" panose="05000000000000000000" pitchFamily="2" charset="2"/>
              <a:buChar char="§"/>
              <a:tabLst>
                <a:tab pos="269875" algn="l"/>
              </a:tabLst>
              <a:defRPr/>
            </a:pPr>
            <a:r>
              <a:rPr lang="fr-FR" altLang="fr-FR" sz="1600" dirty="0" smtClean="0">
                <a:solidFill>
                  <a:srgbClr val="000000"/>
                </a:solidFill>
              </a:rPr>
              <a:t>De réaliser la saisie de leur « dommages au réseau » via une cartographie interactive envoyant directement les coordonnées GPS à l’intervenant</a:t>
            </a:r>
          </a:p>
          <a:p>
            <a:pPr marL="808038" lvl="3" indent="-180975">
              <a:spcBef>
                <a:spcPts val="1800"/>
              </a:spcBef>
              <a:buClr>
                <a:srgbClr val="FC6608"/>
              </a:buClr>
              <a:buFont typeface="Wingdings" panose="05000000000000000000" pitchFamily="2" charset="2"/>
              <a:buChar char="§"/>
              <a:tabLst>
                <a:tab pos="269875" algn="l"/>
              </a:tabLst>
              <a:defRPr/>
            </a:pPr>
            <a:r>
              <a:rPr lang="fr-FR" altLang="fr-FR" sz="1600" dirty="0" smtClean="0">
                <a:solidFill>
                  <a:srgbClr val="000000"/>
                </a:solidFill>
              </a:rPr>
              <a:t>D’envoyer des photos complémentaires</a:t>
            </a:r>
          </a:p>
          <a:p>
            <a:pPr marL="808038" lvl="3" indent="-180975">
              <a:spcBef>
                <a:spcPts val="1800"/>
              </a:spcBef>
              <a:buClr>
                <a:srgbClr val="FC6608"/>
              </a:buClr>
              <a:buFont typeface="Wingdings" panose="05000000000000000000" pitchFamily="2" charset="2"/>
              <a:buChar char="§"/>
              <a:tabLst>
                <a:tab pos="269875" algn="l"/>
              </a:tabLst>
              <a:defRPr/>
            </a:pPr>
            <a:r>
              <a:rPr lang="fr-FR" altLang="fr-FR" sz="1600" dirty="0" smtClean="0">
                <a:solidFill>
                  <a:srgbClr val="000000"/>
                </a:solidFill>
              </a:rPr>
              <a:t>D’avoir un suivi, sur le même accès WEB, des signalisations déposées</a:t>
            </a:r>
          </a:p>
        </p:txBody>
      </p:sp>
      <p:pic>
        <p:nvPicPr>
          <p:cNvPr id="5" name="Picture 2"/>
          <p:cNvPicPr>
            <a:picLocks noChangeAspect="1" noChangeArrowheads="1"/>
          </p:cNvPicPr>
          <p:nvPr/>
        </p:nvPicPr>
        <p:blipFill>
          <a:blip r:embed="rId3" cstate="print"/>
          <a:srcRect/>
          <a:stretch>
            <a:fillRect/>
          </a:stretch>
        </p:blipFill>
        <p:spPr bwMode="auto">
          <a:xfrm>
            <a:off x="8187522" y="4275162"/>
            <a:ext cx="776966" cy="7448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17" name="Picture 89" descr="BD04924_"/>
          <p:cNvPicPr>
            <a:picLocks noChangeAspect="1" noChangeArrowheads="1"/>
          </p:cNvPicPr>
          <p:nvPr/>
        </p:nvPicPr>
        <p:blipFill>
          <a:blip r:embed="rId2" cstate="print"/>
          <a:srcRect/>
          <a:stretch>
            <a:fillRect/>
          </a:stretch>
        </p:blipFill>
        <p:spPr bwMode="auto">
          <a:xfrm>
            <a:off x="1076325" y="661989"/>
            <a:ext cx="1760538" cy="1779985"/>
          </a:xfrm>
          <a:prstGeom prst="rect">
            <a:avLst/>
          </a:prstGeom>
          <a:noFill/>
          <a:ln w="9525">
            <a:noFill/>
            <a:miter lim="800000"/>
            <a:headEnd/>
            <a:tailEnd/>
          </a:ln>
        </p:spPr>
      </p:pic>
      <p:sp>
        <p:nvSpPr>
          <p:cNvPr id="48218" name="Text Box 90"/>
          <p:cNvSpPr txBox="1">
            <a:spLocks noChangeArrowheads="1"/>
          </p:cNvSpPr>
          <p:nvPr/>
        </p:nvSpPr>
        <p:spPr bwMode="auto">
          <a:xfrm>
            <a:off x="3395666" y="1781176"/>
            <a:ext cx="2092325" cy="646331"/>
          </a:xfrm>
          <a:prstGeom prst="rect">
            <a:avLst/>
          </a:prstGeom>
          <a:noFill/>
          <a:ln w="9525">
            <a:noFill/>
            <a:miter lim="800000"/>
            <a:headEnd/>
            <a:tailEnd/>
          </a:ln>
        </p:spPr>
        <p:txBody>
          <a:bodyPr>
            <a:spAutoFit/>
          </a:bodyPr>
          <a:lstStyle/>
          <a:p>
            <a:pPr algn="ctr">
              <a:spcBef>
                <a:spcPct val="50000"/>
              </a:spcBef>
            </a:pPr>
            <a:r>
              <a:rPr lang="fr-FR" sz="3600" b="1">
                <a:solidFill>
                  <a:srgbClr val="000099"/>
                </a:solidFill>
                <a:latin typeface="Comic Sans MS" pitchFamily="66" charset="0"/>
              </a:rPr>
              <a:t>Merci</a:t>
            </a:r>
            <a:r>
              <a:rPr lang="fr-FR" sz="2400" b="1"/>
              <a:t>  </a:t>
            </a:r>
          </a:p>
        </p:txBody>
      </p:sp>
      <p:pic>
        <p:nvPicPr>
          <p:cNvPr id="48219" name="Picture 91"/>
          <p:cNvPicPr>
            <a:picLocks noChangeAspect="1" noChangeArrowheads="1"/>
          </p:cNvPicPr>
          <p:nvPr/>
        </p:nvPicPr>
        <p:blipFill>
          <a:blip r:embed="rId3" cstate="print"/>
          <a:srcRect/>
          <a:stretch>
            <a:fillRect/>
          </a:stretch>
        </p:blipFill>
        <p:spPr bwMode="auto">
          <a:xfrm>
            <a:off x="6229350" y="363141"/>
            <a:ext cx="2311400" cy="2095500"/>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48217"/>
                                        </p:tgtEl>
                                        <p:attrNameLst>
                                          <p:attrName>style.visibility</p:attrName>
                                        </p:attrNameLst>
                                      </p:cBhvr>
                                      <p:to>
                                        <p:strVal val="visible"/>
                                      </p:to>
                                    </p:set>
                                    <p:anim calcmode="lin" valueType="num">
                                      <p:cBhvr>
                                        <p:cTn id="7" dur="1000" fill="hold"/>
                                        <p:tgtEl>
                                          <p:spTgt spid="48217"/>
                                        </p:tgtEl>
                                        <p:attrNameLst>
                                          <p:attrName>ppt_w</p:attrName>
                                        </p:attrNameLst>
                                      </p:cBhvr>
                                      <p:tavLst>
                                        <p:tav tm="0">
                                          <p:val>
                                            <p:fltVal val="0"/>
                                          </p:val>
                                        </p:tav>
                                        <p:tav tm="100000">
                                          <p:val>
                                            <p:strVal val="#ppt_w"/>
                                          </p:val>
                                        </p:tav>
                                      </p:tavLst>
                                    </p:anim>
                                    <p:anim calcmode="lin" valueType="num">
                                      <p:cBhvr>
                                        <p:cTn id="8" dur="1000" fill="hold"/>
                                        <p:tgtEl>
                                          <p:spTgt spid="48217"/>
                                        </p:tgtEl>
                                        <p:attrNameLst>
                                          <p:attrName>ppt_h</p:attrName>
                                        </p:attrNameLst>
                                      </p:cBhvr>
                                      <p:tavLst>
                                        <p:tav tm="0">
                                          <p:val>
                                            <p:fltVal val="0"/>
                                          </p:val>
                                        </p:tav>
                                        <p:tav tm="100000">
                                          <p:val>
                                            <p:strVal val="#ppt_h"/>
                                          </p:val>
                                        </p:tav>
                                      </p:tavLst>
                                    </p:anim>
                                    <p:anim calcmode="lin" valueType="num">
                                      <p:cBhvr>
                                        <p:cTn id="9" dur="1000" fill="hold"/>
                                        <p:tgtEl>
                                          <p:spTgt spid="482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2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2" presetClass="entr" presetSubtype="1" fill="hold" grpId="0" nodeType="afterEffect">
                                  <p:stCondLst>
                                    <p:cond delay="1000"/>
                                  </p:stCondLst>
                                  <p:iterate type="lt">
                                    <p:tmPct val="100000"/>
                                  </p:iterate>
                                  <p:childTnLst>
                                    <p:set>
                                      <p:cBhvr>
                                        <p:cTn id="13" dur="1" fill="hold">
                                          <p:stCondLst>
                                            <p:cond delay="0"/>
                                          </p:stCondLst>
                                        </p:cTn>
                                        <p:tgtEl>
                                          <p:spTgt spid="48218"/>
                                        </p:tgtEl>
                                        <p:attrNameLst>
                                          <p:attrName>style.visibility</p:attrName>
                                        </p:attrNameLst>
                                      </p:cBhvr>
                                      <p:to>
                                        <p:strVal val="visible"/>
                                      </p:to>
                                    </p:set>
                                    <p:animEffect transition="in" filter="wipe(up)">
                                      <p:cBhvr>
                                        <p:cTn id="14" dur="75"/>
                                        <p:tgtEl>
                                          <p:spTgt spid="48218"/>
                                        </p:tgtEl>
                                      </p:cBhvr>
                                    </p:animEffect>
                                  </p:childTnLst>
                                </p:cTn>
                              </p:par>
                              <p:par>
                                <p:cTn id="15" presetID="2" presetClass="entr" presetSubtype="4" fill="hold" nodeType="withEffect">
                                  <p:stCondLst>
                                    <p:cond delay="1000"/>
                                  </p:stCondLst>
                                  <p:childTnLst>
                                    <p:set>
                                      <p:cBhvr>
                                        <p:cTn id="16" dur="1" fill="hold">
                                          <p:stCondLst>
                                            <p:cond delay="0"/>
                                          </p:stCondLst>
                                        </p:cTn>
                                        <p:tgtEl>
                                          <p:spTgt spid="48219"/>
                                        </p:tgtEl>
                                        <p:attrNameLst>
                                          <p:attrName>style.visibility</p:attrName>
                                        </p:attrNameLst>
                                      </p:cBhvr>
                                      <p:to>
                                        <p:strVal val="visible"/>
                                      </p:to>
                                    </p:set>
                                    <p:anim calcmode="lin" valueType="num">
                                      <p:cBhvr additive="base">
                                        <p:cTn id="17" dur="500" fill="hold"/>
                                        <p:tgtEl>
                                          <p:spTgt spid="48219"/>
                                        </p:tgtEl>
                                        <p:attrNameLst>
                                          <p:attrName>ppt_x</p:attrName>
                                        </p:attrNameLst>
                                      </p:cBhvr>
                                      <p:tavLst>
                                        <p:tav tm="0">
                                          <p:val>
                                            <p:strVal val="#ppt_x"/>
                                          </p:val>
                                        </p:tav>
                                        <p:tav tm="100000">
                                          <p:val>
                                            <p:strVal val="#ppt_x"/>
                                          </p:val>
                                        </p:tav>
                                      </p:tavLst>
                                    </p:anim>
                                    <p:anim calcmode="lin" valueType="num">
                                      <p:cBhvr additive="base">
                                        <p:cTn id="18" dur="500" fill="hold"/>
                                        <p:tgtEl>
                                          <p:spTgt spid="48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re 22"/>
          <p:cNvSpPr>
            <a:spLocks noGrp="1"/>
          </p:cNvSpPr>
          <p:nvPr>
            <p:ph type="title"/>
          </p:nvPr>
        </p:nvSpPr>
        <p:spPr>
          <a:xfrm>
            <a:off x="250826" y="86917"/>
            <a:ext cx="8497639" cy="325040"/>
          </a:xfrm>
        </p:spPr>
        <p:txBody>
          <a:bodyPr/>
          <a:lstStyle/>
          <a:p>
            <a:pPr algn="l">
              <a:defRPr/>
            </a:pPr>
            <a:r>
              <a:rPr lang="fr-FR" altLang="fr-FR" kern="1200" dirty="0" smtClean="0">
                <a:latin typeface="Helvetica 75 Bold" pitchFamily="34" charset="0"/>
                <a:ea typeface="+mn-ea"/>
                <a:cs typeface="Arial" pitchFamily="34" charset="0"/>
              </a:rPr>
              <a:t>Rappel du contexte</a:t>
            </a:r>
          </a:p>
        </p:txBody>
      </p:sp>
      <p:sp>
        <p:nvSpPr>
          <p:cNvPr id="29" name="ZoneTexte 28"/>
          <p:cNvSpPr txBox="1"/>
          <p:nvPr/>
        </p:nvSpPr>
        <p:spPr>
          <a:xfrm>
            <a:off x="306830" y="987574"/>
            <a:ext cx="8585650" cy="3062377"/>
          </a:xfrm>
          <a:prstGeom prst="rect">
            <a:avLst/>
          </a:prstGeom>
          <a:noFill/>
        </p:spPr>
        <p:txBody>
          <a:bodyPr wrap="square">
            <a:spAutoFit/>
          </a:bodyPr>
          <a:lstStyle/>
          <a:p>
            <a:pPr marL="342900" indent="-342900">
              <a:spcBef>
                <a:spcPts val="1200"/>
              </a:spcBef>
              <a:buClr>
                <a:schemeClr val="accent1"/>
              </a:buClr>
              <a:buFont typeface="Arial" pitchFamily="34" charset="0"/>
              <a:buChar char="•"/>
              <a:defRPr/>
            </a:pPr>
            <a:r>
              <a:rPr lang="fr-FR" sz="1600" dirty="0" smtClean="0">
                <a:latin typeface="Helvetica 55 Roman" pitchFamily="2" charset="0"/>
              </a:rPr>
              <a:t>Fin 2014, Orange s’est engagé auprès de l’ARCEP (présentations de Laurent BENATAR + courrier de Stéphane RICHARD) sur la mise en place d’un </a:t>
            </a:r>
            <a:r>
              <a:rPr lang="fr-FR" sz="1600" dirty="0" smtClean="0">
                <a:solidFill>
                  <a:schemeClr val="accent1"/>
                </a:solidFill>
                <a:latin typeface="Helvetica 55 Roman" pitchFamily="2" charset="0"/>
              </a:rPr>
              <a:t>programme d’amélioration moyen terme de la QS de notre réseau</a:t>
            </a:r>
            <a:r>
              <a:rPr lang="fr-FR" sz="1600" dirty="0" smtClean="0">
                <a:latin typeface="Helvetica 55 Roman" pitchFamily="2" charset="0"/>
              </a:rPr>
              <a:t> s’appuyant sur :</a:t>
            </a:r>
          </a:p>
          <a:p>
            <a:pPr marL="914400" lvl="1" indent="-457200">
              <a:spcBef>
                <a:spcPts val="600"/>
              </a:spcBef>
              <a:buClr>
                <a:schemeClr val="accent1"/>
              </a:buClr>
              <a:buFont typeface="+mj-lt"/>
              <a:buAutoNum type="arabicPeriod"/>
              <a:defRPr/>
            </a:pPr>
            <a:r>
              <a:rPr lang="fr-FR" sz="1400" dirty="0" smtClean="0">
                <a:latin typeface="Helvetica 55 Roman" pitchFamily="2" charset="0"/>
              </a:rPr>
              <a:t>un programme de </a:t>
            </a:r>
            <a:r>
              <a:rPr lang="fr-FR" sz="1400" dirty="0" smtClean="0">
                <a:solidFill>
                  <a:schemeClr val="accent1"/>
                </a:solidFill>
                <a:latin typeface="Helvetica 55 Roman" pitchFamily="2" charset="0"/>
              </a:rPr>
              <a:t>maintenance préventive </a:t>
            </a:r>
            <a:r>
              <a:rPr lang="fr-FR" sz="1400" dirty="0" smtClean="0">
                <a:latin typeface="Helvetica 55 Roman" pitchFamily="2" charset="0"/>
              </a:rPr>
              <a:t>renforcé</a:t>
            </a:r>
          </a:p>
          <a:p>
            <a:pPr marL="914400" lvl="1" indent="-457200">
              <a:spcBef>
                <a:spcPts val="600"/>
              </a:spcBef>
              <a:buClr>
                <a:schemeClr val="accent1"/>
              </a:buClr>
              <a:buFont typeface="+mj-lt"/>
              <a:buAutoNum type="arabicPeriod"/>
              <a:defRPr/>
            </a:pPr>
            <a:r>
              <a:rPr lang="fr-FR" sz="1400" dirty="0" smtClean="0">
                <a:latin typeface="Helvetica 55 Roman" pitchFamily="2" charset="0"/>
              </a:rPr>
              <a:t>une meilleure </a:t>
            </a:r>
            <a:r>
              <a:rPr lang="fr-FR" sz="1400" dirty="0" smtClean="0">
                <a:solidFill>
                  <a:schemeClr val="accent1"/>
                </a:solidFill>
                <a:latin typeface="Helvetica 55 Roman" pitchFamily="2" charset="0"/>
              </a:rPr>
              <a:t>communication sur nos actions </a:t>
            </a:r>
            <a:r>
              <a:rPr lang="fr-FR" sz="1400" dirty="0" smtClean="0">
                <a:latin typeface="Helvetica 55 Roman" pitchFamily="2" charset="0"/>
              </a:rPr>
              <a:t>sur le réseau </a:t>
            </a:r>
          </a:p>
          <a:p>
            <a:pPr marL="914400" lvl="1" indent="-457200">
              <a:spcBef>
                <a:spcPts val="600"/>
              </a:spcBef>
              <a:buClr>
                <a:schemeClr val="accent1"/>
              </a:buClr>
              <a:buFont typeface="+mj-lt"/>
              <a:buAutoNum type="arabicPeriod"/>
              <a:defRPr/>
            </a:pPr>
            <a:r>
              <a:rPr lang="fr-FR" sz="1400" dirty="0" smtClean="0">
                <a:latin typeface="Helvetica 55 Roman" pitchFamily="2" charset="0"/>
              </a:rPr>
              <a:t>la mise en place d’une </a:t>
            </a:r>
            <a:r>
              <a:rPr lang="fr-FR" sz="1400" dirty="0" smtClean="0">
                <a:solidFill>
                  <a:schemeClr val="accent1"/>
                </a:solidFill>
                <a:latin typeface="Helvetica 55 Roman" pitchFamily="2" charset="0"/>
              </a:rPr>
              <a:t>interface interactive et digitale comme support d’échanges avec les collectivités</a:t>
            </a:r>
          </a:p>
          <a:p>
            <a:pPr marL="457200" indent="-457200">
              <a:spcBef>
                <a:spcPts val="1200"/>
              </a:spcBef>
              <a:buClr>
                <a:schemeClr val="accent1"/>
              </a:buClr>
              <a:buFont typeface="Arial" panose="020B0604020202020204" pitchFamily="34" charset="0"/>
              <a:buChar char="•"/>
              <a:defRPr/>
            </a:pPr>
            <a:r>
              <a:rPr lang="fr-FR" sz="1600" dirty="0" smtClean="0">
                <a:latin typeface="Helvetica 55 Roman" pitchFamily="2" charset="0"/>
              </a:rPr>
              <a:t>Dans le cadre des travaux autour d’Essentiels 2020, en complément des analyses techniques de la QS Réseau, lancement d’un programme consacré à </a:t>
            </a:r>
            <a:r>
              <a:rPr lang="fr-FR" sz="1600" dirty="0" smtClean="0">
                <a:solidFill>
                  <a:schemeClr val="accent1"/>
                </a:solidFill>
                <a:latin typeface="Helvetica 55 Roman" pitchFamily="2" charset="0"/>
              </a:rPr>
              <a:t>la perception du réseau vue des différentes parties prenantes (les salariés, les clients et les collectivités locales)</a:t>
            </a:r>
          </a:p>
        </p:txBody>
      </p:sp>
      <p:pic>
        <p:nvPicPr>
          <p:cNvPr id="6" name="Picture 11" descr="C:\Users\SYOC5282\AppData\Local\Microsoft\Windows\Temporary Internet Files\Content.IE5\VNFG0I2O\Orange_773476_09052014[1].jpg"/>
          <p:cNvPicPr>
            <a:picLocks noChangeAspect="1" noChangeArrowheads="1"/>
          </p:cNvPicPr>
          <p:nvPr/>
        </p:nvPicPr>
        <p:blipFill>
          <a:blip r:embed="rId3" cstate="print"/>
          <a:srcRect/>
          <a:stretch>
            <a:fillRect/>
          </a:stretch>
        </p:blipFill>
        <p:spPr bwMode="auto">
          <a:xfrm>
            <a:off x="8064896" y="3867894"/>
            <a:ext cx="971600" cy="1194283"/>
          </a:xfrm>
          <a:prstGeom prst="rect">
            <a:avLst/>
          </a:prstGeom>
          <a:noFill/>
          <a:ln w="9525">
            <a:noFill/>
            <a:miter lim="800000"/>
            <a:headEnd/>
            <a:tailEnd/>
          </a:ln>
        </p:spPr>
      </p:pic>
    </p:spTree>
    <p:extLst>
      <p:ext uri="{BB962C8B-B14F-4D97-AF65-F5344CB8AC3E}">
        <p14:creationId xmlns:p14="http://schemas.microsoft.com/office/powerpoint/2010/main" val="1294350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re 22"/>
          <p:cNvSpPr>
            <a:spLocks noGrp="1"/>
          </p:cNvSpPr>
          <p:nvPr>
            <p:ph type="title"/>
          </p:nvPr>
        </p:nvSpPr>
        <p:spPr>
          <a:xfrm>
            <a:off x="250845" y="86917"/>
            <a:ext cx="8893161" cy="325040"/>
          </a:xfrm>
        </p:spPr>
        <p:txBody>
          <a:bodyPr/>
          <a:lstStyle/>
          <a:p>
            <a:pPr algn="l">
              <a:defRPr/>
            </a:pPr>
            <a:r>
              <a:rPr lang="fr-FR" altLang="fr-FR" sz="2700" kern="1200" dirty="0" smtClean="0">
                <a:latin typeface="Helvetica 75 Bold" pitchFamily="34" charset="0"/>
                <a:ea typeface="+mn-ea"/>
                <a:cs typeface="Arial" pitchFamily="34" charset="0"/>
              </a:rPr>
              <a:t>2015 : l’année d’un </a:t>
            </a:r>
            <a:r>
              <a:rPr lang="fr-FR" altLang="fr-FR" sz="2700" kern="1200" dirty="0">
                <a:latin typeface="Helvetica 75 Bold" pitchFamily="34" charset="0"/>
                <a:ea typeface="+mn-ea"/>
                <a:cs typeface="Arial" pitchFamily="34" charset="0"/>
              </a:rPr>
              <a:t>nouveau regard sur la QS </a:t>
            </a:r>
            <a:r>
              <a:rPr lang="fr-FR" altLang="fr-FR" sz="2700" kern="1200" dirty="0" smtClean="0">
                <a:latin typeface="Helvetica 75 Bold" pitchFamily="34" charset="0"/>
                <a:ea typeface="+mn-ea"/>
                <a:cs typeface="Arial" pitchFamily="34" charset="0"/>
              </a:rPr>
              <a:t>réseau !</a:t>
            </a:r>
          </a:p>
        </p:txBody>
      </p:sp>
      <p:sp>
        <p:nvSpPr>
          <p:cNvPr id="2" name="Rectangle 1"/>
          <p:cNvSpPr/>
          <p:nvPr/>
        </p:nvSpPr>
        <p:spPr>
          <a:xfrm>
            <a:off x="251520" y="3579942"/>
            <a:ext cx="2232248" cy="720000"/>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dirty="0" smtClean="0">
                <a:solidFill>
                  <a:prstClr val="white"/>
                </a:solidFill>
              </a:rPr>
              <a:t>Maintenance Préventive « historique »</a:t>
            </a:r>
            <a:endParaRPr lang="fr-FR" sz="1600" dirty="0">
              <a:solidFill>
                <a:prstClr val="white"/>
              </a:solidFill>
            </a:endParaRPr>
          </a:p>
        </p:txBody>
      </p:sp>
      <p:sp>
        <p:nvSpPr>
          <p:cNvPr id="7" name="Rectangle 6"/>
          <p:cNvSpPr/>
          <p:nvPr/>
        </p:nvSpPr>
        <p:spPr>
          <a:xfrm>
            <a:off x="2915816" y="3557500"/>
            <a:ext cx="2232248" cy="720000"/>
          </a:xfrm>
          <a:prstGeom prst="rect">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dirty="0" smtClean="0">
                <a:solidFill>
                  <a:prstClr val="white"/>
                </a:solidFill>
              </a:rPr>
              <a:t>Points sensibles réseaux</a:t>
            </a:r>
            <a:endParaRPr lang="fr-FR" sz="1600" dirty="0">
              <a:solidFill>
                <a:prstClr val="white"/>
              </a:solidFill>
            </a:endParaRPr>
          </a:p>
        </p:txBody>
      </p:sp>
      <p:sp>
        <p:nvSpPr>
          <p:cNvPr id="8" name="Rectangle 7"/>
          <p:cNvSpPr/>
          <p:nvPr/>
        </p:nvSpPr>
        <p:spPr>
          <a:xfrm>
            <a:off x="5652120" y="3557500"/>
            <a:ext cx="2232248" cy="720000"/>
          </a:xfrm>
          <a:prstGeom prst="rect">
            <a:avLst/>
          </a:prstGeom>
          <a:solidFill>
            <a:srgbClr val="33CC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dirty="0" smtClean="0">
                <a:solidFill>
                  <a:prstClr val="white"/>
                </a:solidFill>
              </a:rPr>
              <a:t>Points signalés réseaux</a:t>
            </a:r>
            <a:endParaRPr lang="fr-FR" sz="1600" dirty="0">
              <a:solidFill>
                <a:prstClr val="white"/>
              </a:solidFill>
            </a:endParaRPr>
          </a:p>
        </p:txBody>
      </p:sp>
      <p:sp>
        <p:nvSpPr>
          <p:cNvPr id="4" name="Flèche vers le bas 3"/>
          <p:cNvSpPr/>
          <p:nvPr/>
        </p:nvSpPr>
        <p:spPr>
          <a:xfrm>
            <a:off x="1151620" y="2989299"/>
            <a:ext cx="432048" cy="392633"/>
          </a:xfrm>
          <a:prstGeom prst="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10" name="Flèche vers le bas 9"/>
          <p:cNvSpPr/>
          <p:nvPr/>
        </p:nvSpPr>
        <p:spPr>
          <a:xfrm>
            <a:off x="3774332" y="2988101"/>
            <a:ext cx="432048" cy="363105"/>
          </a:xfrm>
          <a:prstGeom prst="downArrow">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11" name="Flèche vers le bas 10"/>
          <p:cNvSpPr/>
          <p:nvPr/>
        </p:nvSpPr>
        <p:spPr>
          <a:xfrm>
            <a:off x="6528638" y="2988110"/>
            <a:ext cx="432048" cy="392633"/>
          </a:xfrm>
          <a:prstGeom prst="downArrow">
            <a:avLst/>
          </a:prstGeom>
          <a:solidFill>
            <a:srgbClr val="33CC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13" name="ZoneTexte 12"/>
          <p:cNvSpPr txBox="1"/>
          <p:nvPr/>
        </p:nvSpPr>
        <p:spPr>
          <a:xfrm>
            <a:off x="107504" y="1561967"/>
            <a:ext cx="2412268" cy="1200329"/>
          </a:xfrm>
          <a:prstGeom prst="rect">
            <a:avLst/>
          </a:prstGeom>
          <a:solidFill>
            <a:srgbClr val="99CCFF"/>
          </a:solidFill>
        </p:spPr>
        <p:txBody>
          <a:bodyPr wrap="square" rtlCol="0" anchor="ctr" anchorCtr="0">
            <a:spAutoFit/>
          </a:bodyPr>
          <a:lstStyle/>
          <a:p>
            <a:pPr algn="ctr" defTabSz="914400"/>
            <a:r>
              <a:rPr lang="fr-FR" sz="1800" dirty="0" smtClean="0">
                <a:solidFill>
                  <a:prstClr val="black"/>
                </a:solidFill>
                <a:latin typeface="Helvetica 75 Bold" panose="020B0804020202020204" pitchFamily="34" charset="0"/>
                <a:cs typeface="Arial" charset="0"/>
              </a:rPr>
              <a:t>Vue « Expertise Orange » du réseau</a:t>
            </a:r>
            <a:br>
              <a:rPr lang="fr-FR" sz="1800" dirty="0" smtClean="0">
                <a:solidFill>
                  <a:prstClr val="black"/>
                </a:solidFill>
                <a:latin typeface="Helvetica 75 Bold" panose="020B0804020202020204" pitchFamily="34" charset="0"/>
                <a:cs typeface="Arial" charset="0"/>
              </a:rPr>
            </a:br>
            <a:r>
              <a:rPr lang="fr-FR" sz="1800" dirty="0" smtClean="0">
                <a:solidFill>
                  <a:prstClr val="black"/>
                </a:solidFill>
                <a:latin typeface="Helvetica 75 Bold" panose="020B0804020202020204" pitchFamily="34" charset="0"/>
                <a:cs typeface="Arial" charset="0"/>
              </a:rPr>
              <a:t>(Pôles QS, UI, UPR, DERS)</a:t>
            </a:r>
          </a:p>
        </p:txBody>
      </p:sp>
      <p:sp>
        <p:nvSpPr>
          <p:cNvPr id="14" name="ZoneTexte 13"/>
          <p:cNvSpPr txBox="1"/>
          <p:nvPr/>
        </p:nvSpPr>
        <p:spPr>
          <a:xfrm>
            <a:off x="2874232" y="1436877"/>
            <a:ext cx="2376264" cy="1477328"/>
          </a:xfrm>
          <a:prstGeom prst="rect">
            <a:avLst/>
          </a:prstGeom>
          <a:solidFill>
            <a:srgbClr val="FFCCFF"/>
          </a:solidFill>
        </p:spPr>
        <p:txBody>
          <a:bodyPr wrap="square" rtlCol="0">
            <a:spAutoFit/>
          </a:bodyPr>
          <a:lstStyle/>
          <a:p>
            <a:pPr algn="ctr" defTabSz="914400"/>
            <a:r>
              <a:rPr lang="fr-FR" sz="1800" dirty="0" smtClean="0">
                <a:solidFill>
                  <a:prstClr val="black"/>
                </a:solidFill>
                <a:latin typeface="Helvetica 75 Bold" panose="020B0804020202020204" pitchFamily="34" charset="0"/>
                <a:cs typeface="Arial" charset="0"/>
              </a:rPr>
              <a:t>Vue « Acteurs face aux clients »</a:t>
            </a:r>
            <a:r>
              <a:rPr lang="fr-FR" sz="1800" dirty="0">
                <a:solidFill>
                  <a:prstClr val="black"/>
                </a:solidFill>
                <a:latin typeface="Helvetica 75 Bold" panose="020B0804020202020204" pitchFamily="34" charset="0"/>
                <a:cs typeface="Arial" charset="0"/>
              </a:rPr>
              <a:t> du </a:t>
            </a:r>
            <a:r>
              <a:rPr lang="fr-FR" sz="1800" dirty="0" smtClean="0">
                <a:solidFill>
                  <a:prstClr val="black"/>
                </a:solidFill>
                <a:latin typeface="Helvetica 75 Bold" panose="020B0804020202020204" pitchFamily="34" charset="0"/>
                <a:cs typeface="Arial" charset="0"/>
              </a:rPr>
              <a:t>réseau </a:t>
            </a:r>
          </a:p>
          <a:p>
            <a:pPr algn="ctr" defTabSz="914400"/>
            <a:r>
              <a:rPr lang="fr-FR" sz="1800" dirty="0" smtClean="0">
                <a:solidFill>
                  <a:prstClr val="black"/>
                </a:solidFill>
                <a:latin typeface="Helvetica 75 Bold" panose="020B0804020202020204" pitchFamily="34" charset="0"/>
                <a:cs typeface="Arial" charset="0"/>
              </a:rPr>
              <a:t>(SCO, UAT, Com DO, UI, Juristes, …)</a:t>
            </a:r>
          </a:p>
        </p:txBody>
      </p:sp>
      <p:sp>
        <p:nvSpPr>
          <p:cNvPr id="15" name="ZoneTexte 14"/>
          <p:cNvSpPr txBox="1"/>
          <p:nvPr/>
        </p:nvSpPr>
        <p:spPr>
          <a:xfrm>
            <a:off x="5566651" y="1491635"/>
            <a:ext cx="2378573" cy="1323439"/>
          </a:xfrm>
          <a:prstGeom prst="rect">
            <a:avLst/>
          </a:prstGeom>
          <a:solidFill>
            <a:srgbClr val="CCFFCC"/>
          </a:solidFill>
        </p:spPr>
        <p:txBody>
          <a:bodyPr wrap="square" rtlCol="0">
            <a:spAutoFit/>
          </a:bodyPr>
          <a:lstStyle/>
          <a:p>
            <a:pPr algn="ctr" defTabSz="914400"/>
            <a:r>
              <a:rPr lang="fr-FR" sz="2000" dirty="0" smtClean="0">
                <a:solidFill>
                  <a:prstClr val="black"/>
                </a:solidFill>
                <a:latin typeface="Helvetica 75 Bold" panose="020B0804020202020204" pitchFamily="34" charset="0"/>
                <a:cs typeface="Arial" charset="0"/>
              </a:rPr>
              <a:t>Remontées directes Clients et Collectivité de la QS du réseau</a:t>
            </a:r>
            <a:endParaRPr lang="fr-FR" sz="2000" dirty="0">
              <a:solidFill>
                <a:prstClr val="black"/>
              </a:solidFill>
              <a:latin typeface="Helvetica 75 Bold" panose="020B0804020202020204" pitchFamily="34" charset="0"/>
              <a:cs typeface="Arial" charset="0"/>
            </a:endParaRPr>
          </a:p>
        </p:txBody>
      </p:sp>
      <p:sp>
        <p:nvSpPr>
          <p:cNvPr id="22" name="Ellipse 21"/>
          <p:cNvSpPr/>
          <p:nvPr/>
        </p:nvSpPr>
        <p:spPr>
          <a:xfrm>
            <a:off x="1097614" y="877219"/>
            <a:ext cx="540060" cy="385451"/>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2800" dirty="0" smtClean="0">
                <a:solidFill>
                  <a:prstClr val="white"/>
                </a:solidFill>
                <a:latin typeface="Helvetica 75" panose="020B0804020202020204" pitchFamily="34" charset="0"/>
              </a:rPr>
              <a:t>1</a:t>
            </a:r>
            <a:endParaRPr lang="fr-FR" sz="2800" dirty="0">
              <a:solidFill>
                <a:prstClr val="white"/>
              </a:solidFill>
              <a:latin typeface="Helvetica 75" panose="020B0804020202020204" pitchFamily="34" charset="0"/>
            </a:endParaRPr>
          </a:p>
        </p:txBody>
      </p:sp>
      <p:sp>
        <p:nvSpPr>
          <p:cNvPr id="26" name="Ellipse 25"/>
          <p:cNvSpPr/>
          <p:nvPr/>
        </p:nvSpPr>
        <p:spPr>
          <a:xfrm>
            <a:off x="3720326" y="869047"/>
            <a:ext cx="540060" cy="385451"/>
          </a:xfrm>
          <a:prstGeom prst="ellips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2800" dirty="0" smtClean="0">
                <a:solidFill>
                  <a:prstClr val="white"/>
                </a:solidFill>
                <a:latin typeface="Helvetica 75" panose="020B0804020202020204" pitchFamily="34" charset="0"/>
              </a:rPr>
              <a:t>2</a:t>
            </a:r>
            <a:endParaRPr lang="fr-FR" sz="2800" dirty="0">
              <a:solidFill>
                <a:prstClr val="white"/>
              </a:solidFill>
              <a:latin typeface="Helvetica 75" panose="020B0804020202020204" pitchFamily="34" charset="0"/>
            </a:endParaRPr>
          </a:p>
        </p:txBody>
      </p:sp>
      <p:sp>
        <p:nvSpPr>
          <p:cNvPr id="27" name="Ellipse 26"/>
          <p:cNvSpPr/>
          <p:nvPr/>
        </p:nvSpPr>
        <p:spPr>
          <a:xfrm>
            <a:off x="6474632" y="861580"/>
            <a:ext cx="540060" cy="385451"/>
          </a:xfrm>
          <a:prstGeom prst="ellipse">
            <a:avLst/>
          </a:prstGeom>
          <a:solidFill>
            <a:srgbClr val="33CC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2800" dirty="0" smtClean="0">
                <a:solidFill>
                  <a:prstClr val="white"/>
                </a:solidFill>
                <a:latin typeface="Helvetica 75" panose="020B0804020202020204" pitchFamily="34" charset="0"/>
              </a:rPr>
              <a:t>3</a:t>
            </a:r>
            <a:endParaRPr lang="fr-FR" sz="2800" dirty="0">
              <a:solidFill>
                <a:prstClr val="white"/>
              </a:solidFill>
              <a:latin typeface="Helvetica 75" panose="020B0804020202020204" pitchFamily="34" charset="0"/>
            </a:endParaRPr>
          </a:p>
        </p:txBody>
      </p:sp>
      <p:sp>
        <p:nvSpPr>
          <p:cNvPr id="5" name="ZoneTexte 4"/>
          <p:cNvSpPr txBox="1"/>
          <p:nvPr/>
        </p:nvSpPr>
        <p:spPr>
          <a:xfrm>
            <a:off x="2434475" y="1635650"/>
            <a:ext cx="543739" cy="830997"/>
          </a:xfrm>
          <a:prstGeom prst="rect">
            <a:avLst/>
          </a:prstGeom>
          <a:noFill/>
        </p:spPr>
        <p:txBody>
          <a:bodyPr wrap="none" rtlCol="0">
            <a:spAutoFit/>
          </a:bodyPr>
          <a:lstStyle/>
          <a:p>
            <a:r>
              <a:rPr lang="fr-FR" sz="4800" dirty="0" smtClean="0">
                <a:solidFill>
                  <a:srgbClr val="FF6600"/>
                </a:solidFill>
              </a:rPr>
              <a:t>+</a:t>
            </a:r>
            <a:endParaRPr lang="fr-FR" sz="4800" dirty="0">
              <a:solidFill>
                <a:srgbClr val="FF6600"/>
              </a:solidFill>
            </a:endParaRPr>
          </a:p>
        </p:txBody>
      </p:sp>
      <p:sp>
        <p:nvSpPr>
          <p:cNvPr id="17" name="ZoneTexte 16"/>
          <p:cNvSpPr txBox="1"/>
          <p:nvPr/>
        </p:nvSpPr>
        <p:spPr>
          <a:xfrm>
            <a:off x="5149231" y="1668749"/>
            <a:ext cx="543739" cy="830997"/>
          </a:xfrm>
          <a:prstGeom prst="rect">
            <a:avLst/>
          </a:prstGeom>
          <a:noFill/>
        </p:spPr>
        <p:txBody>
          <a:bodyPr wrap="none" rtlCol="0">
            <a:spAutoFit/>
          </a:bodyPr>
          <a:lstStyle/>
          <a:p>
            <a:r>
              <a:rPr lang="fr-FR" sz="4800" dirty="0" smtClean="0">
                <a:solidFill>
                  <a:srgbClr val="FF6600"/>
                </a:solidFill>
              </a:rPr>
              <a:t>+</a:t>
            </a:r>
            <a:endParaRPr lang="fr-FR" sz="4800" dirty="0">
              <a:solidFill>
                <a:srgbClr val="FF6600"/>
              </a:solidFill>
            </a:endParaRPr>
          </a:p>
        </p:txBody>
      </p:sp>
      <p:sp>
        <p:nvSpPr>
          <p:cNvPr id="18" name="ZoneTexte 17"/>
          <p:cNvSpPr txBox="1"/>
          <p:nvPr/>
        </p:nvSpPr>
        <p:spPr>
          <a:xfrm>
            <a:off x="7937178" y="1737854"/>
            <a:ext cx="543739" cy="830997"/>
          </a:xfrm>
          <a:prstGeom prst="rect">
            <a:avLst/>
          </a:prstGeom>
          <a:noFill/>
        </p:spPr>
        <p:txBody>
          <a:bodyPr wrap="none" rtlCol="0">
            <a:spAutoFit/>
          </a:bodyPr>
          <a:lstStyle/>
          <a:p>
            <a:r>
              <a:rPr lang="fr-FR" sz="4800" dirty="0" smtClean="0">
                <a:solidFill>
                  <a:srgbClr val="FF6600"/>
                </a:solidFill>
              </a:rPr>
              <a:t>=</a:t>
            </a:r>
            <a:endParaRPr lang="fr-FR" sz="3600" dirty="0">
              <a:solidFill>
                <a:srgbClr val="FF6600"/>
              </a:solidFill>
            </a:endParaRPr>
          </a:p>
        </p:txBody>
      </p:sp>
      <p:sp>
        <p:nvSpPr>
          <p:cNvPr id="19" name="ZoneTexte 18"/>
          <p:cNvSpPr txBox="1"/>
          <p:nvPr/>
        </p:nvSpPr>
        <p:spPr>
          <a:xfrm>
            <a:off x="8316424" y="1779666"/>
            <a:ext cx="851515" cy="954107"/>
          </a:xfrm>
          <a:prstGeom prst="rect">
            <a:avLst/>
          </a:prstGeom>
          <a:noFill/>
        </p:spPr>
        <p:txBody>
          <a:bodyPr wrap="none" rtlCol="0">
            <a:spAutoFit/>
          </a:bodyPr>
          <a:lstStyle/>
          <a:p>
            <a:r>
              <a:rPr lang="fr-FR" sz="2000" dirty="0" smtClean="0">
                <a:solidFill>
                  <a:srgbClr val="FF6600"/>
                </a:solidFill>
              </a:rPr>
              <a:t>Plan</a:t>
            </a:r>
          </a:p>
          <a:p>
            <a:r>
              <a:rPr lang="fr-FR" sz="3600" dirty="0" smtClean="0">
                <a:solidFill>
                  <a:srgbClr val="FF6600"/>
                </a:solidFill>
              </a:rPr>
              <a:t>QS</a:t>
            </a:r>
            <a:endParaRPr lang="fr-FR" sz="3600" dirty="0">
              <a:solidFill>
                <a:srgbClr val="FF6600"/>
              </a:solidFill>
            </a:endParaRPr>
          </a:p>
        </p:txBody>
      </p:sp>
      <p:sp>
        <p:nvSpPr>
          <p:cNvPr id="6" name="ZoneTexte 5"/>
          <p:cNvSpPr txBox="1"/>
          <p:nvPr/>
        </p:nvSpPr>
        <p:spPr>
          <a:xfrm rot="19941122">
            <a:off x="3396310" y="648374"/>
            <a:ext cx="543739" cy="307777"/>
          </a:xfrm>
          <a:prstGeom prst="rect">
            <a:avLst/>
          </a:prstGeom>
          <a:noFill/>
        </p:spPr>
        <p:txBody>
          <a:bodyPr wrap="none" rtlCol="0">
            <a:spAutoFit/>
          </a:bodyPr>
          <a:lstStyle/>
          <a:p>
            <a:r>
              <a:rPr lang="fr-FR" dirty="0" smtClean="0">
                <a:solidFill>
                  <a:srgbClr val="7030A0"/>
                </a:solidFill>
              </a:rPr>
              <a:t>New</a:t>
            </a:r>
            <a:endParaRPr lang="fr-FR" dirty="0">
              <a:solidFill>
                <a:srgbClr val="7030A0"/>
              </a:solidFill>
            </a:endParaRPr>
          </a:p>
        </p:txBody>
      </p:sp>
      <p:sp>
        <p:nvSpPr>
          <p:cNvPr id="21" name="ZoneTexte 20"/>
          <p:cNvSpPr txBox="1"/>
          <p:nvPr/>
        </p:nvSpPr>
        <p:spPr>
          <a:xfrm rot="19941122">
            <a:off x="6177116" y="640202"/>
            <a:ext cx="543739" cy="307777"/>
          </a:xfrm>
          <a:prstGeom prst="rect">
            <a:avLst/>
          </a:prstGeom>
          <a:noFill/>
        </p:spPr>
        <p:txBody>
          <a:bodyPr wrap="none" rtlCol="0">
            <a:spAutoFit/>
          </a:bodyPr>
          <a:lstStyle/>
          <a:p>
            <a:r>
              <a:rPr lang="fr-FR" dirty="0" smtClean="0">
                <a:solidFill>
                  <a:srgbClr val="00B050"/>
                </a:solidFill>
              </a:rPr>
              <a:t>New</a:t>
            </a:r>
            <a:endParaRPr lang="fr-FR" dirty="0">
              <a:solidFill>
                <a:srgbClr val="00B050"/>
              </a:solidFill>
            </a:endParaRPr>
          </a:p>
        </p:txBody>
      </p:sp>
    </p:spTree>
    <p:extLst>
      <p:ext uri="{BB962C8B-B14F-4D97-AF65-F5344CB8AC3E}">
        <p14:creationId xmlns:p14="http://schemas.microsoft.com/office/powerpoint/2010/main" val="1579431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5"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1" y="277763"/>
            <a:ext cx="9144001" cy="555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indent="-95250">
              <a:defRPr/>
            </a:pPr>
            <a:r>
              <a:rPr lang="fr-FR" sz="2800" dirty="0" smtClean="0">
                <a:latin typeface="Helvetica 75 Bold" pitchFamily="34" charset="0"/>
              </a:rPr>
              <a:t>Qu’appelle-t-on</a:t>
            </a:r>
            <a:r>
              <a:rPr lang="fr-FR" sz="2800" dirty="0" smtClean="0">
                <a:solidFill>
                  <a:schemeClr val="tx2"/>
                </a:solidFill>
                <a:latin typeface="Helvetica 75 Bold" pitchFamily="34" charset="0"/>
              </a:rPr>
              <a:t> « dommages au réseau » </a:t>
            </a:r>
            <a:endParaRPr lang="en-US" sz="2800" dirty="0" smtClean="0">
              <a:solidFill>
                <a:schemeClr val="tx2"/>
              </a:solidFill>
              <a:latin typeface="Helvetica 75 Bold" pitchFamily="34" charset="0"/>
            </a:endParaRPr>
          </a:p>
        </p:txBody>
      </p:sp>
      <p:sp>
        <p:nvSpPr>
          <p:cNvPr id="23" name="Rectangle 3"/>
          <p:cNvSpPr txBox="1">
            <a:spLocks noChangeArrowheads="1"/>
          </p:cNvSpPr>
          <p:nvPr/>
        </p:nvSpPr>
        <p:spPr bwMode="auto">
          <a:xfrm>
            <a:off x="251525" y="833288"/>
            <a:ext cx="7056784" cy="39707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47675" lvl="2" indent="-180975">
              <a:lnSpc>
                <a:spcPts val="2600"/>
              </a:lnSpc>
              <a:spcAft>
                <a:spcPct val="25000"/>
              </a:spcAft>
              <a:buClr>
                <a:srgbClr val="000000"/>
              </a:buClr>
              <a:buFont typeface="Wingdings" pitchFamily="2" charset="2"/>
              <a:buChar char="Ø"/>
              <a:tabLst>
                <a:tab pos="269875" algn="l"/>
              </a:tabLst>
              <a:defRPr/>
            </a:pPr>
            <a:r>
              <a:rPr lang="fr-FR" altLang="fr-FR" sz="1800" b="1" kern="0" dirty="0" smtClean="0">
                <a:solidFill>
                  <a:srgbClr val="FF6600"/>
                </a:solidFill>
                <a:latin typeface="Helvetica 45 Light"/>
              </a:rPr>
              <a:t> Définition :</a:t>
            </a:r>
          </a:p>
          <a:p>
            <a:pPr marL="808038" lvl="3" indent="-180975">
              <a:lnSpc>
                <a:spcPct val="90000"/>
              </a:lnSpc>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Un incident qui concerne une ressource physique : poteau, câble, trappe, armoire…</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Sur le réseau public</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Pour lequel le déposant ne peut pas communiquer de Numéro de téléphone </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Avec une criticité de danger variable</a:t>
            </a:r>
          </a:p>
          <a:p>
            <a:pPr marL="447675" lvl="2" indent="-180975">
              <a:lnSpc>
                <a:spcPts val="2600"/>
              </a:lnSpc>
              <a:spcAft>
                <a:spcPct val="25000"/>
              </a:spcAft>
              <a:buClr>
                <a:srgbClr val="000000"/>
              </a:buClr>
              <a:tabLst>
                <a:tab pos="269875" algn="l"/>
              </a:tabLst>
              <a:defRPr/>
            </a:pPr>
            <a:endParaRPr lang="fr-FR" altLang="fr-FR" sz="1800" b="1" kern="0" dirty="0" smtClean="0">
              <a:solidFill>
                <a:srgbClr val="FF6600"/>
              </a:solidFill>
              <a:latin typeface="Helvetica 45 Light"/>
            </a:endParaRPr>
          </a:p>
          <a:p>
            <a:pPr marL="447675" lvl="2" indent="-180975">
              <a:lnSpc>
                <a:spcPts val="2600"/>
              </a:lnSpc>
              <a:spcAft>
                <a:spcPct val="25000"/>
              </a:spcAft>
              <a:buClr>
                <a:srgbClr val="000000"/>
              </a:buClr>
              <a:buFont typeface="Wingdings" pitchFamily="2" charset="2"/>
              <a:buChar char="Ø"/>
              <a:tabLst>
                <a:tab pos="269875" algn="l"/>
              </a:tabLst>
              <a:defRPr/>
            </a:pPr>
            <a:r>
              <a:rPr lang="fr-FR" altLang="fr-FR" sz="1800" b="1" kern="0" dirty="0" smtClean="0">
                <a:solidFill>
                  <a:srgbClr val="FF6600"/>
                </a:solidFill>
                <a:latin typeface="Helvetica 45 Light"/>
              </a:rPr>
              <a:t> Quelques chiffres :</a:t>
            </a:r>
          </a:p>
          <a:p>
            <a:pPr marL="808038" lvl="3" indent="-180975">
              <a:lnSpc>
                <a:spcPct val="90000"/>
              </a:lnSpc>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Orange consacre ½ Milliard d’€  par an à la maintenance du réseau  </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Au niveau national, sont signalées environ 200 000 interventions  de ce type par an</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Dont environ la moitié par les Collectivités Locales</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20 à 25 signalisations par jour en moyenne vers les Unités d’intervention régionales</a:t>
            </a:r>
          </a:p>
          <a:p>
            <a:pPr marL="447675" lvl="2" indent="-180975">
              <a:lnSpc>
                <a:spcPts val="2600"/>
              </a:lnSpc>
              <a:spcAft>
                <a:spcPct val="25000"/>
              </a:spcAft>
              <a:buClr>
                <a:srgbClr val="000000"/>
              </a:buClr>
              <a:buFont typeface="Wingdings" pitchFamily="2" charset="2"/>
              <a:buChar char="Ø"/>
              <a:tabLst>
                <a:tab pos="269875" algn="l"/>
              </a:tabLst>
              <a:defRPr/>
            </a:pPr>
            <a:endParaRPr lang="fr-FR" altLang="fr-FR" sz="1800" b="1" kern="0" dirty="0" smtClean="0">
              <a:solidFill>
                <a:srgbClr val="FF6600"/>
              </a:solidFill>
              <a:latin typeface="Helvetica 45 Light"/>
            </a:endParaRPr>
          </a:p>
        </p:txBody>
      </p:sp>
      <p:pic>
        <p:nvPicPr>
          <p:cNvPr id="4" name="Image 1"/>
          <p:cNvPicPr>
            <a:picLocks noChangeAspect="1"/>
          </p:cNvPicPr>
          <p:nvPr/>
        </p:nvPicPr>
        <p:blipFill>
          <a:blip r:embed="rId3" cstate="print"/>
          <a:srcRect/>
          <a:stretch>
            <a:fillRect/>
          </a:stretch>
        </p:blipFill>
        <p:spPr bwMode="auto">
          <a:xfrm>
            <a:off x="7308309" y="1347615"/>
            <a:ext cx="1835695" cy="32977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401647" y="241760"/>
            <a:ext cx="8742355" cy="4835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defRPr/>
            </a:pPr>
            <a:r>
              <a:rPr lang="en-US" sz="2800" noProof="0" dirty="0" smtClean="0">
                <a:latin typeface="Helvetica 75 Bold" pitchFamily="34" charset="0"/>
              </a:rPr>
              <a:t>Le </a:t>
            </a:r>
            <a:r>
              <a:rPr lang="en-US" sz="2800" noProof="0" dirty="0" err="1" smtClean="0">
                <a:latin typeface="Helvetica 75 Bold" pitchFamily="34" charset="0"/>
              </a:rPr>
              <a:t>constat</a:t>
            </a:r>
            <a:r>
              <a:rPr lang="en-US" sz="2800" noProof="0" dirty="0" smtClean="0">
                <a:latin typeface="Helvetica 75 Bold" pitchFamily="34" charset="0"/>
              </a:rPr>
              <a:t> vu </a:t>
            </a:r>
            <a:r>
              <a:rPr lang="en-US" sz="2800" noProof="0" dirty="0" smtClean="0">
                <a:solidFill>
                  <a:schemeClr val="tx2"/>
                </a:solidFill>
                <a:latin typeface="Helvetica 75 Bold" pitchFamily="34" charset="0"/>
              </a:rPr>
              <a:t>des </a:t>
            </a:r>
            <a:r>
              <a:rPr lang="en-US" sz="2800" noProof="0" dirty="0" err="1" smtClean="0">
                <a:solidFill>
                  <a:schemeClr val="tx2"/>
                </a:solidFill>
                <a:latin typeface="Helvetica 75 Bold" pitchFamily="34" charset="0"/>
              </a:rPr>
              <a:t>collectivités</a:t>
            </a:r>
            <a:r>
              <a:rPr lang="en-US" sz="2800" noProof="0" dirty="0" smtClean="0">
                <a:solidFill>
                  <a:schemeClr val="tx2"/>
                </a:solidFill>
                <a:latin typeface="Helvetica 75 Bold" pitchFamily="34" charset="0"/>
              </a:rPr>
              <a:t> locales</a:t>
            </a:r>
          </a:p>
        </p:txBody>
      </p:sp>
      <p:sp>
        <p:nvSpPr>
          <p:cNvPr id="23" name="Rectangle 3"/>
          <p:cNvSpPr txBox="1">
            <a:spLocks noChangeArrowheads="1"/>
          </p:cNvSpPr>
          <p:nvPr/>
        </p:nvSpPr>
        <p:spPr bwMode="auto">
          <a:xfrm>
            <a:off x="251521" y="915568"/>
            <a:ext cx="8568952"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47675" lvl="2" indent="-180975">
              <a:lnSpc>
                <a:spcPts val="2600"/>
              </a:lnSpc>
              <a:spcAft>
                <a:spcPct val="25000"/>
              </a:spcAft>
              <a:buClr>
                <a:srgbClr val="000000"/>
              </a:buClr>
              <a:buFont typeface="Wingdings" pitchFamily="2" charset="2"/>
              <a:buChar char="Ø"/>
              <a:tabLst>
                <a:tab pos="269875" algn="l"/>
              </a:tabLst>
              <a:defRPr/>
            </a:pPr>
            <a:r>
              <a:rPr lang="fr-FR" altLang="fr-FR" sz="1800" b="1" kern="0" dirty="0" smtClean="0">
                <a:solidFill>
                  <a:srgbClr val="FF6600"/>
                </a:solidFill>
                <a:latin typeface="Helvetica 45 Light"/>
              </a:rPr>
              <a:t> Difficultés pour signaler des « dommages au réseau »</a:t>
            </a:r>
          </a:p>
          <a:p>
            <a:pPr marL="808038" lvl="3" indent="-180975">
              <a:lnSpc>
                <a:spcPct val="90000"/>
              </a:lnSpc>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Des manières différentes de signaler selon les communes</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Centre d’appels : N° Vert dédié aux collectivités locales, 3900, 1013, 1015…</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Sollicitation directe des Directions Régionales</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Courriers vers le Siège d’Orange</a:t>
            </a:r>
          </a:p>
          <a:p>
            <a:pPr marL="808038" lvl="3" indent="-180975">
              <a:lnSpc>
                <a:spcPct val="90000"/>
              </a:lnSpc>
              <a:buClr>
                <a:srgbClr val="FC6608"/>
              </a:buClr>
              <a:buFont typeface="Wingdings" panose="05000000000000000000" pitchFamily="2" charset="2"/>
              <a:buChar char="§"/>
              <a:tabLst>
                <a:tab pos="269875" algn="l"/>
              </a:tabLst>
              <a:defRPr/>
            </a:pPr>
            <a:endParaRPr lang="fr-FR" altLang="fr-FR" sz="1400" dirty="0" smtClean="0">
              <a:solidFill>
                <a:srgbClr val="000000"/>
              </a:solidFill>
              <a:latin typeface="Helvetica 55 Roman" panose="020B0604020202020204" pitchFamily="2" charset="0"/>
            </a:endParaRPr>
          </a:p>
          <a:p>
            <a:pPr marL="447675" lvl="2" indent="-180975">
              <a:lnSpc>
                <a:spcPts val="2600"/>
              </a:lnSpc>
              <a:spcAft>
                <a:spcPct val="25000"/>
              </a:spcAft>
              <a:buClr>
                <a:srgbClr val="000000"/>
              </a:buClr>
              <a:buFont typeface="Wingdings" pitchFamily="2" charset="2"/>
              <a:buChar char="Ø"/>
              <a:tabLst>
                <a:tab pos="269875" algn="l"/>
              </a:tabLst>
              <a:defRPr/>
            </a:pPr>
            <a:r>
              <a:rPr lang="fr-FR" altLang="fr-FR" sz="1800" b="1" kern="0" dirty="0" smtClean="0">
                <a:solidFill>
                  <a:srgbClr val="FF6600"/>
                </a:solidFill>
                <a:latin typeface="Helvetica 45 Light"/>
              </a:rPr>
              <a:t> Des temps de traitement qui varient en fonction du mode signalisation</a:t>
            </a:r>
          </a:p>
          <a:p>
            <a:pPr marL="808038" lvl="3" indent="-180975">
              <a:lnSpc>
                <a:spcPct val="90000"/>
              </a:lnSpc>
              <a:buClr>
                <a:srgbClr val="FC6608"/>
              </a:buClr>
              <a:tabLst>
                <a:tab pos="269875" algn="l"/>
              </a:tabLst>
              <a:defRPr/>
            </a:pPr>
            <a:endParaRPr lang="fr-FR" altLang="fr-FR" sz="1400" dirty="0" smtClean="0">
              <a:solidFill>
                <a:srgbClr val="000000"/>
              </a:solidFill>
              <a:latin typeface="Helvetica 55 Roman" panose="020B0604020202020204" pitchFamily="2" charset="0"/>
            </a:endParaRPr>
          </a:p>
          <a:p>
            <a:pPr marL="447675" lvl="2" indent="-180975">
              <a:lnSpc>
                <a:spcPts val="2600"/>
              </a:lnSpc>
              <a:spcAft>
                <a:spcPct val="25000"/>
              </a:spcAft>
              <a:buClr>
                <a:srgbClr val="000000"/>
              </a:buClr>
              <a:buFont typeface="Wingdings" pitchFamily="2" charset="2"/>
              <a:buChar char="Ø"/>
              <a:tabLst>
                <a:tab pos="269875" algn="l"/>
              </a:tabLst>
              <a:defRPr/>
            </a:pPr>
            <a:r>
              <a:rPr lang="fr-FR" altLang="fr-FR" sz="1800" b="1" kern="0" dirty="0" smtClean="0">
                <a:solidFill>
                  <a:srgbClr val="FF6600"/>
                </a:solidFill>
                <a:latin typeface="Helvetica 45 Light"/>
              </a:rPr>
              <a:t> Des attentes fortes de la part des Collectivités locales pas toujours satisfaites</a:t>
            </a:r>
          </a:p>
          <a:p>
            <a:pPr marL="808038" lvl="3" indent="-180975">
              <a:lnSpc>
                <a:spcPct val="90000"/>
              </a:lnSpc>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Faciliter la dépose des signalisations</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Améliorer la réactivité dans le traitement des signalisations</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Avoir la confirmation de leur bonne prise en compte</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Obtenir de l’information sur l’état d’avancement jusqu’au rétablissement</a:t>
            </a:r>
          </a:p>
          <a:p>
            <a:pPr marL="808038" lvl="3" indent="-180975">
              <a:lnSpc>
                <a:spcPct val="90000"/>
              </a:lnSpc>
              <a:spcBef>
                <a:spcPts val="600"/>
              </a:spcBef>
              <a:buClr>
                <a:srgbClr val="FC6608"/>
              </a:buClr>
              <a:buFont typeface="Wingdings" panose="05000000000000000000" pitchFamily="2" charset="2"/>
              <a:buChar char="§"/>
              <a:tabLst>
                <a:tab pos="269875" algn="l"/>
              </a:tabLst>
              <a:defRPr/>
            </a:pPr>
            <a:r>
              <a:rPr lang="fr-FR" altLang="fr-FR" sz="1400" dirty="0" smtClean="0">
                <a:solidFill>
                  <a:srgbClr val="000000"/>
                </a:solidFill>
                <a:latin typeface="Helvetica 55 Roman" panose="020B0604020202020204" pitchFamily="2" charset="0"/>
              </a:rPr>
              <a:t>Mieux prendre en compte les situations dangereuses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23528" y="951570"/>
            <a:ext cx="8640960" cy="1728192"/>
          </a:xfrm>
          <a:prstGeom prst="rect">
            <a:avLst/>
          </a:prstGeom>
          <a:solidFill>
            <a:schemeClr val="accent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30" name="Titre 2"/>
          <p:cNvSpPr>
            <a:spLocks noGrp="1"/>
          </p:cNvSpPr>
          <p:nvPr>
            <p:ph type="title"/>
          </p:nvPr>
        </p:nvSpPr>
        <p:spPr>
          <a:xfrm>
            <a:off x="179388" y="141686"/>
            <a:ext cx="8964612" cy="629866"/>
          </a:xfrm>
        </p:spPr>
        <p:txBody>
          <a:bodyPr/>
          <a:lstStyle/>
          <a:p>
            <a:pPr marL="180975">
              <a:defRPr/>
            </a:pPr>
            <a:r>
              <a:rPr lang="fr-FR" altLang="fr-FR" kern="1200" dirty="0" smtClean="0">
                <a:solidFill>
                  <a:schemeClr val="tx1"/>
                </a:solidFill>
                <a:latin typeface="Helvetica 75 Bold" pitchFamily="34" charset="0"/>
                <a:ea typeface="+mn-ea"/>
                <a:cs typeface="Arial" pitchFamily="34" charset="0"/>
              </a:rPr>
              <a:t>Renforcer et fluidifier </a:t>
            </a:r>
            <a:r>
              <a:rPr lang="fr-FR" altLang="fr-FR" kern="1200" dirty="0" smtClean="0">
                <a:latin typeface="Helvetica 75 Bold" pitchFamily="34" charset="0"/>
                <a:ea typeface="+mn-ea"/>
                <a:cs typeface="Arial" pitchFamily="34" charset="0"/>
              </a:rPr>
              <a:t>la </a:t>
            </a:r>
            <a:r>
              <a:rPr lang="en-US" altLang="fr-FR" kern="1200" dirty="0" smtClean="0">
                <a:latin typeface="Helvetica 75 Bold" pitchFamily="34" charset="0"/>
                <a:ea typeface="+mn-ea"/>
                <a:cs typeface="Arial" pitchFamily="34" charset="0"/>
              </a:rPr>
              <a:t>communication</a:t>
            </a:r>
          </a:p>
        </p:txBody>
      </p:sp>
      <p:sp>
        <p:nvSpPr>
          <p:cNvPr id="6" name="Espace réservé du contenu 2"/>
          <p:cNvSpPr>
            <a:spLocks noGrp="1"/>
          </p:cNvSpPr>
          <p:nvPr>
            <p:ph idx="1"/>
          </p:nvPr>
        </p:nvSpPr>
        <p:spPr>
          <a:xfrm>
            <a:off x="179388" y="951570"/>
            <a:ext cx="8785100" cy="1332148"/>
          </a:xfrm>
        </p:spPr>
        <p:txBody>
          <a:bodyPr/>
          <a:lstStyle/>
          <a:p>
            <a:pPr marL="447675" lvl="2" indent="-180975">
              <a:lnSpc>
                <a:spcPts val="2600"/>
              </a:lnSpc>
              <a:buClr>
                <a:srgbClr val="000000"/>
              </a:buClr>
              <a:buFont typeface="Wingdings" pitchFamily="2" charset="2"/>
              <a:buChar char="Ø"/>
              <a:tabLst>
                <a:tab pos="269875" algn="l"/>
              </a:tabLst>
              <a:defRPr/>
            </a:pPr>
            <a:r>
              <a:rPr lang="fr-FR" altLang="fr-FR" sz="1800" b="1" dirty="0" smtClean="0">
                <a:solidFill>
                  <a:srgbClr val="FF6600"/>
                </a:solidFill>
                <a:latin typeface="Helvetica 45 Light"/>
                <a:ea typeface="+mn-ea"/>
                <a:cs typeface="Arial" pitchFamily="34" charset="0"/>
              </a:rPr>
              <a:t> Par la mise à disposition aux élus locaux d’une interface digitale interactive :</a:t>
            </a:r>
          </a:p>
          <a:p>
            <a:pPr marL="808038" lvl="3" indent="-180975">
              <a:spcAft>
                <a:spcPct val="0"/>
              </a:spcAft>
              <a:buClr>
                <a:srgbClr val="FC6608"/>
              </a:buClr>
              <a:buFont typeface="Wingdings" panose="05000000000000000000" pitchFamily="2" charset="2"/>
              <a:buChar char="§"/>
              <a:tabLst>
                <a:tab pos="269875" algn="l"/>
              </a:tabLst>
              <a:defRPr/>
            </a:pPr>
            <a:r>
              <a:rPr lang="fr-FR" altLang="fr-FR" sz="1400" kern="1200" dirty="0" smtClean="0">
                <a:solidFill>
                  <a:srgbClr val="000000"/>
                </a:solidFill>
                <a:latin typeface="Helvetica 55 Roman" panose="020B0604020202020204" pitchFamily="2" charset="0"/>
                <a:ea typeface="+mn-ea"/>
                <a:cs typeface="Arial" pitchFamily="34" charset="0"/>
              </a:rPr>
              <a:t>Une interface web dédiée aux collectivités disponible 24h/24 &amp; 7j/7 pour signaler leurs « dommages au réseau »</a:t>
            </a:r>
          </a:p>
          <a:p>
            <a:pPr marL="808038" lvl="3" indent="-180975">
              <a:spcBef>
                <a:spcPts val="600"/>
              </a:spcBef>
              <a:spcAft>
                <a:spcPct val="0"/>
              </a:spcAft>
              <a:buClr>
                <a:srgbClr val="FC6608"/>
              </a:buClr>
              <a:buFont typeface="Wingdings" panose="05000000000000000000" pitchFamily="2" charset="2"/>
              <a:buChar char="§"/>
              <a:tabLst>
                <a:tab pos="269875" algn="l"/>
              </a:tabLst>
              <a:defRPr/>
            </a:pPr>
            <a:r>
              <a:rPr lang="fr-FR" altLang="fr-FR" sz="1400" kern="1200" dirty="0" smtClean="0">
                <a:solidFill>
                  <a:srgbClr val="000000"/>
                </a:solidFill>
                <a:latin typeface="Helvetica 55 Roman" panose="020B0604020202020204" pitchFamily="2" charset="0"/>
                <a:ea typeface="+mn-ea"/>
                <a:cs typeface="Arial" pitchFamily="34" charset="0"/>
              </a:rPr>
              <a:t>Une application Smartphone « Web-</a:t>
            </a:r>
            <a:r>
              <a:rPr lang="fr-FR" altLang="fr-FR" sz="1400" kern="1200" dirty="0" err="1" smtClean="0">
                <a:solidFill>
                  <a:srgbClr val="000000"/>
                </a:solidFill>
                <a:latin typeface="Helvetica 55 Roman" panose="020B0604020202020204" pitchFamily="2" charset="0"/>
                <a:ea typeface="+mn-ea"/>
                <a:cs typeface="Arial" pitchFamily="34" charset="0"/>
              </a:rPr>
              <a:t>App</a:t>
            </a:r>
            <a:r>
              <a:rPr lang="fr-FR" altLang="fr-FR" sz="1400" kern="1200" dirty="0" smtClean="0">
                <a:solidFill>
                  <a:srgbClr val="000000"/>
                </a:solidFill>
                <a:latin typeface="Helvetica 55 Roman" panose="020B0604020202020204" pitchFamily="2" charset="0"/>
                <a:ea typeface="+mn-ea"/>
                <a:cs typeface="Arial" pitchFamily="34" charset="0"/>
              </a:rPr>
              <a:t> » complémentaire, interfacée sur le même serveur</a:t>
            </a:r>
          </a:p>
          <a:p>
            <a:pPr marL="808038" lvl="3" indent="-180975">
              <a:spcBef>
                <a:spcPts val="600"/>
              </a:spcBef>
              <a:spcAft>
                <a:spcPct val="0"/>
              </a:spcAft>
              <a:buClr>
                <a:srgbClr val="FC6608"/>
              </a:buClr>
              <a:buFont typeface="Wingdings" panose="05000000000000000000" pitchFamily="2" charset="2"/>
              <a:buChar char="§"/>
              <a:tabLst>
                <a:tab pos="269875" algn="l"/>
              </a:tabLst>
              <a:defRPr/>
            </a:pPr>
            <a:r>
              <a:rPr lang="fr-FR" altLang="fr-FR" sz="1400" kern="1200" dirty="0" smtClean="0">
                <a:solidFill>
                  <a:srgbClr val="000000"/>
                </a:solidFill>
                <a:latin typeface="Helvetica 55 Roman" panose="020B0604020202020204" pitchFamily="2" charset="0"/>
                <a:ea typeface="+mn-ea"/>
                <a:cs typeface="Arial" pitchFamily="34" charset="0"/>
              </a:rPr>
              <a:t>La mise à disposition d’un suivi, sur le même accès web, des signalisations saisies par la collectivité</a:t>
            </a:r>
          </a:p>
          <a:p>
            <a:pPr marL="808038" lvl="3" indent="-180975">
              <a:spcAft>
                <a:spcPct val="0"/>
              </a:spcAft>
              <a:buClr>
                <a:srgbClr val="FC6608"/>
              </a:buClr>
              <a:buFont typeface="Wingdings" pitchFamily="2" charset="2"/>
              <a:buChar char="§"/>
              <a:tabLst>
                <a:tab pos="269875" algn="l"/>
              </a:tabLst>
              <a:defRPr/>
            </a:pPr>
            <a:endParaRPr lang="fr-FR" altLang="fr-FR" sz="1400" kern="1200" dirty="0" smtClean="0">
              <a:solidFill>
                <a:srgbClr val="000000"/>
              </a:solidFill>
              <a:latin typeface="Helvetica 55 Roman" panose="020B0604020202020204" pitchFamily="2" charset="0"/>
              <a:ea typeface="+mn-ea"/>
              <a:cs typeface="Arial" pitchFamily="34" charset="0"/>
            </a:endParaRPr>
          </a:p>
          <a:p>
            <a:pPr marL="808038" lvl="3" indent="-180975">
              <a:spcAft>
                <a:spcPct val="0"/>
              </a:spcAft>
              <a:buClr>
                <a:srgbClr val="FC6608"/>
              </a:buClr>
              <a:buFont typeface="Wingdings" pitchFamily="2" charset="2"/>
              <a:buChar char="§"/>
              <a:tabLst>
                <a:tab pos="269875" algn="l"/>
              </a:tabLst>
              <a:defRPr/>
            </a:pPr>
            <a:endParaRPr lang="fr-FR" altLang="fr-FR" sz="1400" kern="1200" dirty="0" smtClean="0">
              <a:solidFill>
                <a:srgbClr val="000000"/>
              </a:solidFill>
              <a:latin typeface="Helvetica 55 Roman" panose="020B0604020202020204" pitchFamily="2" charset="0"/>
              <a:ea typeface="+mn-ea"/>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5292080" y="2427734"/>
            <a:ext cx="3851920" cy="2715769"/>
          </a:xfrm>
          <a:prstGeom prst="rect">
            <a:avLst/>
          </a:prstGeom>
          <a:noFill/>
          <a:ln w="9525">
            <a:noFill/>
            <a:miter lim="800000"/>
            <a:headEnd/>
            <a:tailEnd/>
          </a:ln>
        </p:spPr>
      </p:pic>
      <p:sp>
        <p:nvSpPr>
          <p:cNvPr id="8" name="ZoneTexte 7"/>
          <p:cNvSpPr txBox="1"/>
          <p:nvPr/>
        </p:nvSpPr>
        <p:spPr>
          <a:xfrm>
            <a:off x="467544" y="2679763"/>
            <a:ext cx="4536752" cy="2092881"/>
          </a:xfrm>
          <a:prstGeom prst="rect">
            <a:avLst/>
          </a:prstGeom>
          <a:noFill/>
          <a:ln>
            <a:solidFill>
              <a:schemeClr val="tx2"/>
            </a:solidFill>
          </a:ln>
        </p:spPr>
        <p:txBody>
          <a:bodyPr wrap="square" rtlCol="0">
            <a:spAutoFit/>
          </a:bodyPr>
          <a:lstStyle/>
          <a:p>
            <a:pPr marL="0" lvl="2" algn="ctr">
              <a:lnSpc>
                <a:spcPts val="2600"/>
              </a:lnSpc>
              <a:buClr>
                <a:srgbClr val="000000"/>
              </a:buClr>
              <a:buNone/>
              <a:tabLst>
                <a:tab pos="269875" algn="l"/>
              </a:tabLst>
              <a:defRPr/>
            </a:pPr>
            <a:r>
              <a:rPr lang="fr-FR" sz="1500" dirty="0" smtClean="0"/>
              <a:t>Ces outils, sous l’application </a:t>
            </a:r>
            <a:r>
              <a:rPr lang="fr-FR" sz="1500" b="1" dirty="0" smtClean="0">
                <a:solidFill>
                  <a:schemeClr val="accent1"/>
                </a:solidFill>
              </a:rPr>
              <a:t>« SIGNAL RESEAUX », </a:t>
            </a:r>
            <a:r>
              <a:rPr lang="fr-FR" altLang="fr-FR" sz="1500" b="1" dirty="0" smtClean="0">
                <a:latin typeface="Helvetica 45 Light"/>
              </a:rPr>
              <a:t> permettront </a:t>
            </a:r>
            <a:r>
              <a:rPr lang="fr-FR" altLang="fr-FR" sz="1500" b="1" dirty="0" smtClean="0">
                <a:solidFill>
                  <a:schemeClr val="tx2"/>
                </a:solidFill>
                <a:latin typeface="Helvetica 45 Light"/>
              </a:rPr>
              <a:t>aux collectivités </a:t>
            </a:r>
            <a:r>
              <a:rPr lang="fr-FR" altLang="fr-FR" sz="1500" b="1" dirty="0" smtClean="0">
                <a:latin typeface="Helvetica 45 Light"/>
              </a:rPr>
              <a:t>d’opérer la saisie de leurs  « </a:t>
            </a:r>
            <a:r>
              <a:rPr lang="fr-FR" altLang="fr-FR" sz="1500" b="1" dirty="0" smtClean="0">
                <a:solidFill>
                  <a:schemeClr val="tx2"/>
                </a:solidFill>
                <a:latin typeface="Helvetica 45 Light"/>
              </a:rPr>
              <a:t>dommages au réseau »</a:t>
            </a:r>
            <a:r>
              <a:rPr lang="fr-FR" altLang="fr-FR" sz="1500" b="1" dirty="0" smtClean="0">
                <a:latin typeface="Helvetica 45 Light"/>
              </a:rPr>
              <a:t> via une </a:t>
            </a:r>
            <a:r>
              <a:rPr lang="fr-FR" altLang="fr-FR" sz="1500" b="1" dirty="0" smtClean="0">
                <a:solidFill>
                  <a:schemeClr val="tx2"/>
                </a:solidFill>
                <a:latin typeface="Helvetica 45 Light"/>
              </a:rPr>
              <a:t>cartographie interactive</a:t>
            </a:r>
            <a:r>
              <a:rPr lang="fr-FR" altLang="fr-FR" sz="1500" b="1" dirty="0" smtClean="0">
                <a:latin typeface="Helvetica 45 Light"/>
              </a:rPr>
              <a:t> envoyant directement les coordonnées GPS à l’intervenant. </a:t>
            </a:r>
          </a:p>
          <a:p>
            <a:pPr marL="0" lvl="2" algn="ctr">
              <a:lnSpc>
                <a:spcPts val="2600"/>
              </a:lnSpc>
              <a:buClr>
                <a:srgbClr val="000000"/>
              </a:buClr>
              <a:buNone/>
              <a:tabLst>
                <a:tab pos="269875" algn="l"/>
              </a:tabLst>
              <a:defRPr/>
            </a:pPr>
            <a:r>
              <a:rPr lang="fr-FR" altLang="fr-FR" sz="1500" b="1" dirty="0" smtClean="0">
                <a:solidFill>
                  <a:schemeClr val="tx2"/>
                </a:solidFill>
                <a:latin typeface="Helvetica 45 Light"/>
              </a:rPr>
              <a:t>Possibilité complémentaire d’intégrer des photos</a:t>
            </a:r>
            <a:endParaRPr lang="fr-FR" sz="1500" dirty="0"/>
          </a:p>
        </p:txBody>
      </p:sp>
    </p:spTree>
    <p:extLst>
      <p:ext uri="{BB962C8B-B14F-4D97-AF65-F5344CB8AC3E}">
        <p14:creationId xmlns:p14="http://schemas.microsoft.com/office/powerpoint/2010/main" val="342045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5"/>
          <p:cNvSpPr>
            <a:spLocks noChangeArrowheads="1"/>
          </p:cNvSpPr>
          <p:nvPr/>
        </p:nvSpPr>
        <p:spPr bwMode="auto">
          <a:xfrm>
            <a:off x="84959" y="159547"/>
            <a:ext cx="7528857" cy="461665"/>
          </a:xfrm>
          <a:prstGeom prst="rect">
            <a:avLst/>
          </a:prstGeom>
          <a:solidFill>
            <a:schemeClr val="bg1"/>
          </a:solidFill>
          <a:ln w="9525">
            <a:noFill/>
            <a:miter lim="800000"/>
            <a:headEnd/>
            <a:tailEnd/>
          </a:ln>
        </p:spPr>
        <p:txBody>
          <a:bodyPr wrap="none">
            <a:spAutoFit/>
          </a:bodyPr>
          <a:lstStyle/>
          <a:p>
            <a:pPr algn="ctr"/>
            <a:r>
              <a:rPr lang="fr-FR" sz="2400" b="1" i="1" dirty="0" smtClean="0">
                <a:solidFill>
                  <a:schemeClr val="tx2"/>
                </a:solidFill>
                <a:latin typeface="Arial" charset="0"/>
              </a:rPr>
              <a:t>SIGNAL RESEAUX </a:t>
            </a:r>
            <a:r>
              <a:rPr lang="fr-FR" sz="2400" b="1" i="1" dirty="0" smtClean="0">
                <a:latin typeface="Arial" charset="0"/>
              </a:rPr>
              <a:t>pour </a:t>
            </a:r>
            <a:r>
              <a:rPr lang="fr-FR" sz="2400" b="1" i="1" dirty="0">
                <a:latin typeface="Arial" charset="0"/>
              </a:rPr>
              <a:t>les collectivités locales </a:t>
            </a:r>
            <a:r>
              <a:rPr lang="fr-FR" sz="2400" b="1" i="1" dirty="0" smtClean="0">
                <a:latin typeface="Arial" charset="0"/>
              </a:rPr>
              <a:t>  :</a:t>
            </a:r>
            <a:endParaRPr lang="fr-FR" sz="2400" b="1" i="1" dirty="0">
              <a:latin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0" y="915566"/>
            <a:ext cx="9094537" cy="3891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84959" y="51470"/>
            <a:ext cx="7528857" cy="461665"/>
          </a:xfrm>
          <a:prstGeom prst="rect">
            <a:avLst/>
          </a:prstGeom>
          <a:solidFill>
            <a:schemeClr val="bg1"/>
          </a:solidFill>
          <a:ln w="9525">
            <a:noFill/>
            <a:miter lim="800000"/>
            <a:headEnd/>
            <a:tailEnd/>
          </a:ln>
        </p:spPr>
        <p:txBody>
          <a:bodyPr wrap="none">
            <a:spAutoFit/>
          </a:bodyPr>
          <a:lstStyle/>
          <a:p>
            <a:pPr algn="ctr"/>
            <a:r>
              <a:rPr lang="fr-FR" sz="2400" b="1" i="1" dirty="0" smtClean="0">
                <a:solidFill>
                  <a:schemeClr val="tx2"/>
                </a:solidFill>
                <a:latin typeface="Arial" charset="0"/>
              </a:rPr>
              <a:t>SIGNAL RESEAUX </a:t>
            </a:r>
            <a:r>
              <a:rPr lang="fr-FR" sz="2400" b="1" i="1" dirty="0" smtClean="0">
                <a:latin typeface="Arial" charset="0"/>
              </a:rPr>
              <a:t>pour </a:t>
            </a:r>
            <a:r>
              <a:rPr lang="fr-FR" sz="2400" b="1" i="1" dirty="0">
                <a:latin typeface="Arial" charset="0"/>
              </a:rPr>
              <a:t>les collectivités locales </a:t>
            </a:r>
            <a:r>
              <a:rPr lang="fr-FR" sz="2400" b="1" i="1" dirty="0" smtClean="0">
                <a:latin typeface="Arial" charset="0"/>
              </a:rPr>
              <a:t>  :</a:t>
            </a:r>
            <a:endParaRPr lang="fr-FR" sz="2400" b="1" i="1" dirty="0">
              <a:latin typeface="Arial" charset="0"/>
            </a:endParaRPr>
          </a:p>
        </p:txBody>
      </p:sp>
      <p:pic>
        <p:nvPicPr>
          <p:cNvPr id="2" name="Picture 2"/>
          <p:cNvPicPr>
            <a:picLocks noChangeAspect="1" noChangeArrowheads="1"/>
          </p:cNvPicPr>
          <p:nvPr/>
        </p:nvPicPr>
        <p:blipFill>
          <a:blip r:embed="rId3" cstate="print"/>
          <a:srcRect/>
          <a:stretch>
            <a:fillRect/>
          </a:stretch>
        </p:blipFill>
        <p:spPr bwMode="auto">
          <a:xfrm>
            <a:off x="251520" y="1059582"/>
            <a:ext cx="8640961"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84959" y="51470"/>
            <a:ext cx="7528857" cy="461665"/>
          </a:xfrm>
          <a:prstGeom prst="rect">
            <a:avLst/>
          </a:prstGeom>
          <a:solidFill>
            <a:schemeClr val="bg1"/>
          </a:solidFill>
          <a:ln w="9525">
            <a:noFill/>
            <a:miter lim="800000"/>
            <a:headEnd/>
            <a:tailEnd/>
          </a:ln>
        </p:spPr>
        <p:txBody>
          <a:bodyPr wrap="none">
            <a:spAutoFit/>
          </a:bodyPr>
          <a:lstStyle/>
          <a:p>
            <a:pPr algn="ctr"/>
            <a:r>
              <a:rPr lang="fr-FR" sz="2400" b="1" i="1" dirty="0" smtClean="0">
                <a:solidFill>
                  <a:schemeClr val="tx2"/>
                </a:solidFill>
                <a:latin typeface="Arial" charset="0"/>
              </a:rPr>
              <a:t>SIGNAL RESEAUX </a:t>
            </a:r>
            <a:r>
              <a:rPr lang="fr-FR" sz="2400" b="1" i="1" dirty="0" smtClean="0">
                <a:latin typeface="Arial" charset="0"/>
              </a:rPr>
              <a:t>pour </a:t>
            </a:r>
            <a:r>
              <a:rPr lang="fr-FR" sz="2400" b="1" i="1" dirty="0">
                <a:latin typeface="Arial" charset="0"/>
              </a:rPr>
              <a:t>les collectivités locales </a:t>
            </a:r>
            <a:r>
              <a:rPr lang="fr-FR" sz="2400" b="1" i="1" dirty="0" smtClean="0">
                <a:latin typeface="Arial" charset="0"/>
              </a:rPr>
              <a:t>  :</a:t>
            </a:r>
            <a:endParaRPr lang="fr-FR" sz="2400" b="1" i="1" dirty="0">
              <a:latin typeface="Arial" charset="0"/>
            </a:endParaRPr>
          </a:p>
        </p:txBody>
      </p:sp>
      <p:pic>
        <p:nvPicPr>
          <p:cNvPr id="899074" name="Picture 2"/>
          <p:cNvPicPr>
            <a:picLocks noChangeAspect="1" noChangeArrowheads="1"/>
          </p:cNvPicPr>
          <p:nvPr/>
        </p:nvPicPr>
        <p:blipFill>
          <a:blip r:embed="rId3" cstate="print"/>
          <a:srcRect/>
          <a:stretch>
            <a:fillRect/>
          </a:stretch>
        </p:blipFill>
        <p:spPr bwMode="auto">
          <a:xfrm>
            <a:off x="81688" y="915988"/>
            <a:ext cx="9038353" cy="3659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24&quot;&gt;&lt;elem m_fUsage=&quot;2.95189487997108600000E+000&quot;&gt;&lt;m_msothmcolidx val=&quot;0&quot;/&gt;&lt;m_rgb r=&quot;ff&quot; g=&quot;ba&quot; b=&quot;17&quot;/&gt;&lt;m_ppcolschidx tagver0=&quot;23004&quot; tagname0=&quot;m_ppcolschidxUNRECOGNIZED&quot; val=&quot;0&quot;/&gt;&lt;m_nBrightness val=&quot;0&quot;/&gt;&lt;/elem&gt;&lt;elem m_fUsage=&quot;1.43046721000000020000E+000&quot;&gt;&lt;m_msothmcolidx val=&quot;0&quot;/&gt;&lt;m_rgb r=&quot;d9&quot; g=&quot;b8&quot; b=&quot;53&quot;/&gt;&lt;m_ppcolschidx tagver0=&quot;23004&quot; tagname0=&quot;m_ppcolschidxUNRECOGNIZED&quot; val=&quot;0&quot;/&gt;&lt;m_nBrightness val=&quot;0&quot;/&gt;&lt;/elem&gt;&lt;elem m_fUsage=&quot;1.11437828912131700000E+000&quot;&gt;&lt;m_msothmcolidx val=&quot;0&quot;/&gt;&lt;m_rgb r=&quot;4b&quot; g=&quot;ae&quot; b=&quot;3e&quot;/&gt;&lt;m_ppcolschidx tagver0=&quot;23004&quot; tagname0=&quot;m_ppcolschidxUNRECOGNIZED&quot; val=&quot;0&quot;/&gt;&lt;m_nBrightness val=&quot;0&quot;/&gt;&lt;/elem&gt;&lt;elem m_fUsage=&quot;9.00000000000000020000E-001&quot;&gt;&lt;m_msothmcolidx val=&quot;0&quot;/&gt;&lt;m_rgb r=&quot;b7&quot; g=&quot;49&quot; b=&quot;0&quot;/&gt;&lt;m_ppcolschidx tagver0=&quot;23004&quot; tagname0=&quot;m_ppcolschidxUNRECOGNIZED&quot; val=&quot;0&quot;/&gt;&lt;m_nBrightness val=&quot;0&quot;/&gt;&lt;/elem&gt;&lt;elem m_fUsage=&quot;8.65717389000000170000E-001&quot;&gt;&lt;m_msothmcolidx val=&quot;0&quot;/&gt;&lt;m_rgb r=&quot;ee&quot; g=&quot;e0&quot; b=&quot;b5&quot;/&gt;&lt;m_ppcolschidx tagver0=&quot;23004&quot; tagname0=&quot;m_ppcolschidxUNRECOGNIZED&quot; val=&quot;0&quot;/&gt;&lt;m_nBrightness val=&quot;0&quot;/&gt;&lt;/elem&gt;&lt;elem m_fUsage=&quot;8.10000000000000050000E-001&quot;&gt;&lt;m_msothmcolidx val=&quot;0&quot;/&gt;&lt;m_rgb r=&quot;ff&quot; g=&quot;aa&quot; b=&quot;71&quot;/&gt;&lt;m_ppcolschidx tagver0=&quot;23004&quot; tagname0=&quot;m_ppcolschidxUNRECOGNIZED&quot; val=&quot;0&quot;/&gt;&lt;m_nBrightness val=&quot;0&quot;/&gt;&lt;/elem&gt;&lt;elem m_fUsage=&quot;6.56100000000000130000E-001&quot;&gt;&lt;m_msothmcolidx val=&quot;0&quot;/&gt;&lt;m_rgb r=&quot;91&quot; g=&quot;ca&quot; b=&quot;94&quot;/&gt;&lt;m_ppcolschidx tagver0=&quot;23004&quot; tagname0=&quot;m_ppcolschidxUNRECOGNIZED&quot; val=&quot;0&quot;/&gt;&lt;m_nBrightness val=&quot;0&quot;/&gt;&lt;/elem&gt;&lt;elem m_fUsage=&quot;4.40046250646664920000E-001&quot;&gt;&lt;m_msothmcolidx val=&quot;0&quot;/&gt;&lt;m_rgb r=&quot;8c&quot; g=&quot;c8&quot; b=&quot;8f&quot;/&gt;&lt;m_ppcolschidx tagver0=&quot;23004&quot; tagname0=&quot;m_ppcolschidxUNRECOGNIZED&quot; val=&quot;0&quot;/&gt;&lt;m_nBrightness val=&quot;0&quot;/&gt;&lt;/elem&gt;&lt;elem m_fUsage=&quot;2.00366739991607230000E-001&quot;&gt;&lt;m_msothmcolidx val=&quot;0&quot;/&gt;&lt;m_rgb r=&quot;61&quot; g=&quot;b4&quot; b=&quot;65&quot;/&gt;&lt;m_ppcolschidx tagver0=&quot;23004&quot; tagname0=&quot;m_ppcolschidxUNRECOGNIZED&quot; val=&quot;0&quot;/&gt;&lt;m_nBrightness val=&quot;0&quot;/&gt;&lt;/elem&gt;&lt;elem m_fUsage=&quot;1.68395824273397550000E-001&quot;&gt;&lt;m_msothmcolidx val=&quot;0&quot;/&gt;&lt;m_rgb r=&quot;5a&quot; g=&quot;1d&quot; b=&quot;3c&quot;/&gt;&lt;m_ppcolschidx tagver0=&quot;23004&quot; tagname0=&quot;m_ppcolschidxUNRECOGNIZED&quot; val=&quot;0&quot;/&gt;&lt;m_nBrightness val=&quot;0&quot;/&gt;&lt;/elem&gt;&lt;elem m_fUsage=&quot;1.47571031579207030000E-001&quot;&gt;&lt;m_msothmcolidx val=&quot;0&quot;/&gt;&lt;m_rgb r=&quot;66&quot; g=&quot;ae&quot; b=&quot;94&quot;/&gt;&lt;m_ppcolschidx tagver0=&quot;23004&quot; tagname0=&quot;m_ppcolschidxUNRECOGNIZED&quot; val=&quot;0&quot;/&gt;&lt;m_nBrightness val=&quot;0&quot;/&gt;&lt;/elem&gt;&lt;elem m_fUsage=&quot;7.17897987691853150000E-002&quot;&gt;&lt;m_msothmcolidx val=&quot;0&quot;/&gt;&lt;m_rgb r=&quot;51&quot; g=&quot;1a&quot; b=&quot;36&quot;/&gt;&lt;m_ppcolschidx tagver0=&quot;23004&quot; tagname0=&quot;m_ppcolschidxUNRECOGNIZED&quot; val=&quot;0&quot;/&gt;&lt;m_nBrightness val=&quot;0&quot;/&gt;&lt;/elem&gt;&lt;elem m_fUsage=&quot;4.71012869724624920000E-002&quot;&gt;&lt;m_msothmcolidx val=&quot;0&quot;/&gt;&lt;m_rgb r=&quot;46&quot; g=&quot;4e&quot; b=&quot;7d&quot;/&gt;&lt;m_ppcolschidx tagver0=&quot;23004&quot; tagname0=&quot;m_ppcolschidxUNRECOGNIZED&quot; val=&quot;0&quot;/&gt;&lt;m_nBrightness val=&quot;0&quot;/&gt;&lt;/elem&gt;&lt;elem m_fUsage=&quot;3.09031543826326430000E-002&quot;&gt;&lt;m_msothmcolidx val=&quot;0&quot;/&gt;&lt;m_rgb r=&quot;bd&quot; g=&quot;e4&quot; b=&quot;b6&quot;/&gt;&lt;m_ppcolschidx tagver0=&quot;23004&quot; tagname0=&quot;m_ppcolschidxUNRECOGNIZED&quot; val=&quot;0&quot;/&gt;&lt;m_nBrightness val=&quot;0&quot;/&gt;&lt;/elem&gt;&lt;elem m_fUsage=&quot;2.82162135420534550000E-002&quot;&gt;&lt;m_msothmcolidx val=&quot;0&quot;/&gt;&lt;m_rgb r=&quot;fa&quot; g=&quot;8b&quot; b=&quot;1d&quot;/&gt;&lt;m_ppcolschidx tagver0=&quot;23004&quot; tagname0=&quot;m_ppcolschidxUNRECOGNIZED&quot; val=&quot;0&quot;/&gt;&lt;m_nBrightness val=&quot;0&quot;/&gt;&lt;/elem&gt;&lt;elem m_fUsage=&quot;2.78128389443693810000E-002&quot;&gt;&lt;m_msothmcolidx val=&quot;0&quot;/&gt;&lt;m_rgb r=&quot;a4&quot; g=&quot;db&quot; b=&quot;9b&quot;/&gt;&lt;m_ppcolschidx tagver0=&quot;23004&quot; tagname0=&quot;m_ppcolschidxUNRECOGNIZED&quot; val=&quot;0&quot;/&gt;&lt;m_nBrightness val=&quot;0&quot;/&gt;&lt;/elem&gt;&lt;elem m_fUsage=&quot;2.52753098298531650000E-002&quot;&gt;&lt;m_msothmcolidx val=&quot;0&quot;/&gt;&lt;m_rgb r=&quot;35&quot; g=&quot;35&quot; b=&quot;35&quot;/&gt;&lt;m_ppcolschidx tagver0=&quot;23004&quot; tagname0=&quot;m_ppcolschidxUNRECOGNIZED&quot; val=&quot;0&quot;/&gt;&lt;m_nBrightness val=&quot;0&quot;/&gt;&lt;/elem&gt;&lt;elem m_fUsage=&quot;2.25283995449391990000E-002&quot;&gt;&lt;m_msothmcolidx val=&quot;0&quot;/&gt;&lt;m_rgb r=&quot;c9&quot; g=&quot;a7&quot; b=&quot;58&quot;/&gt;&lt;m_ppcolschidx tagver0=&quot;23004&quot; tagname0=&quot;m_ppcolschidxUNRECOGNIZED&quot; val=&quot;0&quot;/&gt;&lt;m_nBrightness val=&quot;0&quot;/&gt;&lt;/elem&gt;&lt;elem m_fUsage=&quot;2.04730009621810660000E-002&quot;&gt;&lt;m_msothmcolidx val=&quot;0&quot;/&gt;&lt;m_rgb r=&quot;28&quot; g=&quot;37&quot; b=&quot;51&quot;/&gt;&lt;m_ppcolschidx tagver0=&quot;23004&quot; tagname0=&quot;m_ppcolschidxUNRECOGNIZED&quot; val=&quot;0&quot;/&gt;&lt;m_nBrightness val=&quot;0&quot;/&gt;&lt;/elem&gt;&lt;elem m_fUsage=&quot;2.02755595904452780000E-002&quot;&gt;&lt;m_msothmcolidx val=&quot;0&quot;/&gt;&lt;m_rgb r=&quot;8b&quot; g=&quot;b1&quot; b=&quot;3a&quot;/&gt;&lt;m_ppcolschidx tagver0=&quot;23004&quot; tagname0=&quot;m_ppcolschidxUNRECOGNIZED&quot; val=&quot;0&quot;/&gt;&lt;m_nBrightness val=&quot;0&quot;/&gt;&lt;/elem&gt;&lt;elem m_fUsage=&quot;1.09218132560817430000E-002&quot;&gt;&lt;m_msothmcolidx val=&quot;0&quot;/&gt;&lt;m_rgb r=&quot;fd&quot; g=&quot;cb&quot; b=&quot;99&quot;/&gt;&lt;m_ppcolschidx tagver0=&quot;23004&quot; tagname0=&quot;m_ppcolschidxUNRECOGNIZED&quot; val=&quot;0&quot;/&gt;&lt;m_nBrightness val=&quot;0&quot;/&gt;&lt;/elem&gt;&lt;elem m_fUsage=&quot;3.44164241396916190000E-003&quot;&gt;&lt;m_msothmcolidx val=&quot;0&quot;/&gt;&lt;m_rgb r=&quot;f1&quot; g=&quot;0&quot; b=&quot;0&quot;/&gt;&lt;m_ppcolschidx tagver0=&quot;23004&quot; tagname0=&quot;m_ppcolschidxUNRECOGNIZED&quot; val=&quot;0&quot;/&gt;&lt;m_nBrightness val=&quot;0&quot;/&gt;&lt;/elem&gt;&lt;elem m_fUsage=&quot;3.04325272217045730000E-003&quot;&gt;&lt;m_msothmcolidx val=&quot;0&quot;/&gt;&lt;m_rgb r=&quot;95&quot; g=&quot;2f&quot; b=&quot;64&quot;/&gt;&lt;m_ppcolschidx tagver0=&quot;23004&quot; tagname0=&quot;m_ppcolschidxUNRECOGNIZED&quot; val=&quot;0&quot;/&gt;&lt;m_nBrightness val=&quot;0&quot;/&gt;&lt;/elem&gt;&lt;elem m_fUsage=&quot;2.00889487724521980000E-003&quot;&gt;&lt;m_msothmcolidx val=&quot;0&quot;/&gt;&lt;m_rgb r=&quot;fa&quot; g=&quot;64&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template Orange">
  <a:themeElements>
    <a:clrScheme name="Orange V4">
      <a:dk1>
        <a:srgbClr val="000000"/>
      </a:dk1>
      <a:lt1>
        <a:srgbClr val="FFFFFF"/>
      </a:lt1>
      <a:dk2>
        <a:srgbClr val="FF6600"/>
      </a:dk2>
      <a:lt2>
        <a:srgbClr val="DDDDDD"/>
      </a:lt2>
      <a:accent1>
        <a:srgbClr val="C8E0A2"/>
      </a:accent1>
      <a:accent2>
        <a:srgbClr val="A6BED1"/>
      </a:accent2>
      <a:accent3>
        <a:srgbClr val="E4CC85"/>
      </a:accent3>
      <a:accent4>
        <a:srgbClr val="000000"/>
      </a:accent4>
      <a:accent5>
        <a:srgbClr val="AAAAAA"/>
      </a:accent5>
      <a:accent6>
        <a:srgbClr val="E7E7E7"/>
      </a:accent6>
      <a:hlink>
        <a:srgbClr val="E4CC85"/>
      </a:hlink>
      <a:folHlink>
        <a:srgbClr val="FF6600"/>
      </a:folHlink>
    </a:clrScheme>
    <a:fontScheme name="presentation template Orange">
      <a:majorFont>
        <a:latin typeface="Helvetica 65 Medium"/>
        <a:ea typeface=""/>
        <a:cs typeface=""/>
      </a:majorFont>
      <a:minorFont>
        <a:latin typeface="Helvetica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resentation template Orange 1">
        <a:dk1>
          <a:srgbClr val="333333"/>
        </a:dk1>
        <a:lt1>
          <a:srgbClr val="FFFFFF"/>
        </a:lt1>
        <a:dk2>
          <a:srgbClr val="000000"/>
        </a:dk2>
        <a:lt2>
          <a:srgbClr val="FF6600"/>
        </a:lt2>
        <a:accent1>
          <a:srgbClr val="000000"/>
        </a:accent1>
        <a:accent2>
          <a:srgbClr val="FFFFFF"/>
        </a:accent2>
        <a:accent3>
          <a:srgbClr val="AAAAAA"/>
        </a:accent3>
        <a:accent4>
          <a:srgbClr val="DADADA"/>
        </a:accent4>
        <a:accent5>
          <a:srgbClr val="AAAAAA"/>
        </a:accent5>
        <a:accent6>
          <a:srgbClr val="E7E7E7"/>
        </a:accent6>
        <a:hlink>
          <a:srgbClr val="FF6600"/>
        </a:hlink>
        <a:folHlink>
          <a:srgbClr val="FF6600"/>
        </a:folHlink>
      </a:clrScheme>
      <a:clrMap bg1="dk2" tx1="lt1" bg2="dk1" tx2="lt2" accent1="accent1" accent2="accent2" accent3="accent3" accent4="accent4" accent5="accent5" accent6="accent6" hlink="hlink" folHlink="folHlink"/>
    </a:extraClrScheme>
    <a:extraClrScheme>
      <a:clrScheme name="presentation template Orange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usiness_services_V6_small">
  <a:themeElements>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fontScheme name="4_business_services_V6_small">
      <a:majorFont>
        <a:latin typeface="Helvetica 65 Medium"/>
        <a:ea typeface=""/>
        <a:cs typeface=""/>
      </a:majorFont>
      <a:minorFont>
        <a:latin typeface="Helvetica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usiness_services_V6_small 1">
        <a:dk1>
          <a:srgbClr val="333333"/>
        </a:dk1>
        <a:lt1>
          <a:srgbClr val="FFFFFF"/>
        </a:lt1>
        <a:dk2>
          <a:srgbClr val="000000"/>
        </a:dk2>
        <a:lt2>
          <a:srgbClr val="FF6600"/>
        </a:lt2>
        <a:accent1>
          <a:srgbClr val="000000"/>
        </a:accent1>
        <a:accent2>
          <a:srgbClr val="FFFFFF"/>
        </a:accent2>
        <a:accent3>
          <a:srgbClr val="AAAAAA"/>
        </a:accent3>
        <a:accent4>
          <a:srgbClr val="DADADA"/>
        </a:accent4>
        <a:accent5>
          <a:srgbClr val="AAAAAA"/>
        </a:accent5>
        <a:accent6>
          <a:srgbClr val="E7E7E7"/>
        </a:accent6>
        <a:hlink>
          <a:srgbClr val="FF6600"/>
        </a:hlink>
        <a:folHlink>
          <a:srgbClr val="FF6600"/>
        </a:folHlink>
      </a:clrScheme>
      <a:clrMap bg1="dk2" tx1="lt1" bg2="dk1" tx2="lt2" accent1="accent1" accent2="accent2" accent3="accent3" accent4="accent4" accent5="accent5" accent6="accent6" hlink="hlink" folHlink="folHlink"/>
    </a:extraClrScheme>
    <a:extraClrScheme>
      <a:clrScheme name="4_business_services_V6_small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usiness_services_V6_small">
  <a:themeElements>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fontScheme name="4_business_services_V6_small">
      <a:majorFont>
        <a:latin typeface="Helvetica 65 Medium"/>
        <a:ea typeface=""/>
        <a:cs typeface=""/>
      </a:majorFont>
      <a:minorFont>
        <a:latin typeface="Helvetica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usiness_services_V6_small 1">
        <a:dk1>
          <a:srgbClr val="333333"/>
        </a:dk1>
        <a:lt1>
          <a:srgbClr val="FFFFFF"/>
        </a:lt1>
        <a:dk2>
          <a:srgbClr val="000000"/>
        </a:dk2>
        <a:lt2>
          <a:srgbClr val="FF6600"/>
        </a:lt2>
        <a:accent1>
          <a:srgbClr val="000000"/>
        </a:accent1>
        <a:accent2>
          <a:srgbClr val="FFFFFF"/>
        </a:accent2>
        <a:accent3>
          <a:srgbClr val="AAAAAA"/>
        </a:accent3>
        <a:accent4>
          <a:srgbClr val="DADADA"/>
        </a:accent4>
        <a:accent5>
          <a:srgbClr val="AAAAAA"/>
        </a:accent5>
        <a:accent6>
          <a:srgbClr val="E7E7E7"/>
        </a:accent6>
        <a:hlink>
          <a:srgbClr val="FF6600"/>
        </a:hlink>
        <a:folHlink>
          <a:srgbClr val="FF6600"/>
        </a:folHlink>
      </a:clrScheme>
      <a:clrMap bg1="dk2" tx1="lt1" bg2="dk1" tx2="lt2" accent1="accent1" accent2="accent2" accent3="accent3" accent4="accent4" accent5="accent5" accent6="accent6" hlink="hlink" folHlink="folHlink"/>
    </a:extraClrScheme>
    <a:extraClrScheme>
      <a:clrScheme name="4_business_services_V6_small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sque_corp_08juin06 ">
  <a:themeElements>
    <a:clrScheme name="">
      <a:dk1>
        <a:srgbClr val="FF6600"/>
      </a:dk1>
      <a:lt1>
        <a:srgbClr val="FFFFFF"/>
      </a:lt1>
      <a:dk2>
        <a:srgbClr val="000000"/>
      </a:dk2>
      <a:lt2>
        <a:srgbClr val="424A52"/>
      </a:lt2>
      <a:accent1>
        <a:srgbClr val="332B24"/>
      </a:accent1>
      <a:accent2>
        <a:srgbClr val="C2BFB8"/>
      </a:accent2>
      <a:accent3>
        <a:srgbClr val="FFFFFF"/>
      </a:accent3>
      <a:accent4>
        <a:srgbClr val="DA5600"/>
      </a:accent4>
      <a:accent5>
        <a:srgbClr val="ADACAC"/>
      </a:accent5>
      <a:accent6>
        <a:srgbClr val="B0ADA6"/>
      </a:accent6>
      <a:hlink>
        <a:srgbClr val="424A52"/>
      </a:hlink>
      <a:folHlink>
        <a:srgbClr val="424A52"/>
      </a:folHlink>
    </a:clrScheme>
    <a:fontScheme name="masque_corp_08juin06 ">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_corp_08juin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_corp_08juin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_corp_08juin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_corp_08juin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_corp_08juin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_corp_08juin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_corp_08juin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_corp_08juin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_corp_08juin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_corp_08juin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_corp_08juin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_corp_08juin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que_corp_08juin06  13">
        <a:dk1>
          <a:srgbClr val="FF5900"/>
        </a:dk1>
        <a:lt1>
          <a:srgbClr val="FFFFFF"/>
        </a:lt1>
        <a:dk2>
          <a:srgbClr val="000000"/>
        </a:dk2>
        <a:lt2>
          <a:srgbClr val="636B70"/>
        </a:lt2>
        <a:accent1>
          <a:srgbClr val="BBE0E3"/>
        </a:accent1>
        <a:accent2>
          <a:srgbClr val="333399"/>
        </a:accent2>
        <a:accent3>
          <a:srgbClr val="FFFFFF"/>
        </a:accent3>
        <a:accent4>
          <a:srgbClr val="DA4B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_corp_08juin06  14">
        <a:dk1>
          <a:srgbClr val="FF5900"/>
        </a:dk1>
        <a:lt1>
          <a:srgbClr val="FFFFFF"/>
        </a:lt1>
        <a:dk2>
          <a:srgbClr val="F7D117"/>
        </a:dk2>
        <a:lt2>
          <a:srgbClr val="636B70"/>
        </a:lt2>
        <a:accent1>
          <a:srgbClr val="000000"/>
        </a:accent1>
        <a:accent2>
          <a:srgbClr val="C2BFB8"/>
        </a:accent2>
        <a:accent3>
          <a:srgbClr val="FFFFFF"/>
        </a:accent3>
        <a:accent4>
          <a:srgbClr val="DA4B00"/>
        </a:accent4>
        <a:accent5>
          <a:srgbClr val="AAAAAA"/>
        </a:accent5>
        <a:accent6>
          <a:srgbClr val="B0ADA6"/>
        </a:accent6>
        <a:hlink>
          <a:srgbClr val="FCC917"/>
        </a:hlink>
        <a:folHlink>
          <a:srgbClr val="CFC4B8"/>
        </a:folHlink>
      </a:clrScheme>
      <a:clrMap bg1="lt1" tx1="dk1" bg2="lt2" tx2="dk2" accent1="accent1" accent2="accent2" accent3="accent3" accent4="accent4" accent5="accent5" accent6="accent6" hlink="hlink" folHlink="folHlink"/>
    </a:extraClrScheme>
    <a:extraClrScheme>
      <a:clrScheme name="masque_corp_08juin06  15">
        <a:dk1>
          <a:srgbClr val="FF5900"/>
        </a:dk1>
        <a:lt1>
          <a:srgbClr val="FFFFFF"/>
        </a:lt1>
        <a:dk2>
          <a:srgbClr val="403B33"/>
        </a:dk2>
        <a:lt2>
          <a:srgbClr val="636B70"/>
        </a:lt2>
        <a:accent1>
          <a:srgbClr val="000000"/>
        </a:accent1>
        <a:accent2>
          <a:srgbClr val="C2BFB8"/>
        </a:accent2>
        <a:accent3>
          <a:srgbClr val="FFFFFF"/>
        </a:accent3>
        <a:accent4>
          <a:srgbClr val="DA4B00"/>
        </a:accent4>
        <a:accent5>
          <a:srgbClr val="AAAAAA"/>
        </a:accent5>
        <a:accent6>
          <a:srgbClr val="B0ADA6"/>
        </a:accent6>
        <a:hlink>
          <a:srgbClr val="FCC917"/>
        </a:hlink>
        <a:folHlink>
          <a:srgbClr val="CFC4B8"/>
        </a:folHlink>
      </a:clrScheme>
      <a:clrMap bg1="lt1" tx1="dk1" bg2="lt2" tx2="dk2" accent1="accent1" accent2="accent2" accent3="accent3" accent4="accent4" accent5="accent5" accent6="accent6" hlink="hlink" folHlink="folHlink"/>
    </a:extraClrScheme>
    <a:extraClrScheme>
      <a:clrScheme name="masque_corp_08juin06  16">
        <a:dk1>
          <a:srgbClr val="FF6600"/>
        </a:dk1>
        <a:lt1>
          <a:srgbClr val="FFFFFF"/>
        </a:lt1>
        <a:dk2>
          <a:srgbClr val="F7D117"/>
        </a:dk2>
        <a:lt2>
          <a:srgbClr val="636B70"/>
        </a:lt2>
        <a:accent1>
          <a:srgbClr val="000000"/>
        </a:accent1>
        <a:accent2>
          <a:srgbClr val="C2BFB8"/>
        </a:accent2>
        <a:accent3>
          <a:srgbClr val="FFFFFF"/>
        </a:accent3>
        <a:accent4>
          <a:srgbClr val="DA5600"/>
        </a:accent4>
        <a:accent5>
          <a:srgbClr val="AAAAAA"/>
        </a:accent5>
        <a:accent6>
          <a:srgbClr val="B0ADA6"/>
        </a:accent6>
        <a:hlink>
          <a:srgbClr val="FCC917"/>
        </a:hlink>
        <a:folHlink>
          <a:srgbClr val="CFC4B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sque_corp_08juin06 ">
  <a:themeElements>
    <a:clrScheme name="">
      <a:dk1>
        <a:srgbClr val="FF6600"/>
      </a:dk1>
      <a:lt1>
        <a:srgbClr val="FFFFFF"/>
      </a:lt1>
      <a:dk2>
        <a:srgbClr val="000000"/>
      </a:dk2>
      <a:lt2>
        <a:srgbClr val="424A52"/>
      </a:lt2>
      <a:accent1>
        <a:srgbClr val="332B24"/>
      </a:accent1>
      <a:accent2>
        <a:srgbClr val="C2BFB8"/>
      </a:accent2>
      <a:accent3>
        <a:srgbClr val="FFFFFF"/>
      </a:accent3>
      <a:accent4>
        <a:srgbClr val="DA5600"/>
      </a:accent4>
      <a:accent5>
        <a:srgbClr val="ADACAC"/>
      </a:accent5>
      <a:accent6>
        <a:srgbClr val="B0ADA6"/>
      </a:accent6>
      <a:hlink>
        <a:srgbClr val="424A52"/>
      </a:hlink>
      <a:folHlink>
        <a:srgbClr val="424A52"/>
      </a:folHlink>
    </a:clrScheme>
    <a:fontScheme name="masque_corp_08juin06 ">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_corp_08juin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_corp_08juin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_corp_08juin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_corp_08juin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_corp_08juin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_corp_08juin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_corp_08juin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_corp_08juin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_corp_08juin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_corp_08juin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_corp_08juin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_corp_08juin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que_corp_08juin06  13">
        <a:dk1>
          <a:srgbClr val="FF5900"/>
        </a:dk1>
        <a:lt1>
          <a:srgbClr val="FFFFFF"/>
        </a:lt1>
        <a:dk2>
          <a:srgbClr val="000000"/>
        </a:dk2>
        <a:lt2>
          <a:srgbClr val="636B70"/>
        </a:lt2>
        <a:accent1>
          <a:srgbClr val="BBE0E3"/>
        </a:accent1>
        <a:accent2>
          <a:srgbClr val="333399"/>
        </a:accent2>
        <a:accent3>
          <a:srgbClr val="FFFFFF"/>
        </a:accent3>
        <a:accent4>
          <a:srgbClr val="DA4B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_corp_08juin06  14">
        <a:dk1>
          <a:srgbClr val="FF5900"/>
        </a:dk1>
        <a:lt1>
          <a:srgbClr val="FFFFFF"/>
        </a:lt1>
        <a:dk2>
          <a:srgbClr val="F7D117"/>
        </a:dk2>
        <a:lt2>
          <a:srgbClr val="636B70"/>
        </a:lt2>
        <a:accent1>
          <a:srgbClr val="000000"/>
        </a:accent1>
        <a:accent2>
          <a:srgbClr val="C2BFB8"/>
        </a:accent2>
        <a:accent3>
          <a:srgbClr val="FFFFFF"/>
        </a:accent3>
        <a:accent4>
          <a:srgbClr val="DA4B00"/>
        </a:accent4>
        <a:accent5>
          <a:srgbClr val="AAAAAA"/>
        </a:accent5>
        <a:accent6>
          <a:srgbClr val="B0ADA6"/>
        </a:accent6>
        <a:hlink>
          <a:srgbClr val="FCC917"/>
        </a:hlink>
        <a:folHlink>
          <a:srgbClr val="CFC4B8"/>
        </a:folHlink>
      </a:clrScheme>
      <a:clrMap bg1="lt1" tx1="dk1" bg2="lt2" tx2="dk2" accent1="accent1" accent2="accent2" accent3="accent3" accent4="accent4" accent5="accent5" accent6="accent6" hlink="hlink" folHlink="folHlink"/>
    </a:extraClrScheme>
    <a:extraClrScheme>
      <a:clrScheme name="masque_corp_08juin06  15">
        <a:dk1>
          <a:srgbClr val="FF5900"/>
        </a:dk1>
        <a:lt1>
          <a:srgbClr val="FFFFFF"/>
        </a:lt1>
        <a:dk2>
          <a:srgbClr val="403B33"/>
        </a:dk2>
        <a:lt2>
          <a:srgbClr val="636B70"/>
        </a:lt2>
        <a:accent1>
          <a:srgbClr val="000000"/>
        </a:accent1>
        <a:accent2>
          <a:srgbClr val="C2BFB8"/>
        </a:accent2>
        <a:accent3>
          <a:srgbClr val="FFFFFF"/>
        </a:accent3>
        <a:accent4>
          <a:srgbClr val="DA4B00"/>
        </a:accent4>
        <a:accent5>
          <a:srgbClr val="AAAAAA"/>
        </a:accent5>
        <a:accent6>
          <a:srgbClr val="B0ADA6"/>
        </a:accent6>
        <a:hlink>
          <a:srgbClr val="FCC917"/>
        </a:hlink>
        <a:folHlink>
          <a:srgbClr val="CFC4B8"/>
        </a:folHlink>
      </a:clrScheme>
      <a:clrMap bg1="lt1" tx1="dk1" bg2="lt2" tx2="dk2" accent1="accent1" accent2="accent2" accent3="accent3" accent4="accent4" accent5="accent5" accent6="accent6" hlink="hlink" folHlink="folHlink"/>
    </a:extraClrScheme>
    <a:extraClrScheme>
      <a:clrScheme name="masque_corp_08juin06  16">
        <a:dk1>
          <a:srgbClr val="FF6600"/>
        </a:dk1>
        <a:lt1>
          <a:srgbClr val="FFFFFF"/>
        </a:lt1>
        <a:dk2>
          <a:srgbClr val="F7D117"/>
        </a:dk2>
        <a:lt2>
          <a:srgbClr val="636B70"/>
        </a:lt2>
        <a:accent1>
          <a:srgbClr val="000000"/>
        </a:accent1>
        <a:accent2>
          <a:srgbClr val="C2BFB8"/>
        </a:accent2>
        <a:accent3>
          <a:srgbClr val="FFFFFF"/>
        </a:accent3>
        <a:accent4>
          <a:srgbClr val="DA5600"/>
        </a:accent4>
        <a:accent5>
          <a:srgbClr val="AAAAAA"/>
        </a:accent5>
        <a:accent6>
          <a:srgbClr val="B0ADA6"/>
        </a:accent6>
        <a:hlink>
          <a:srgbClr val="FCC917"/>
        </a:hlink>
        <a:folHlink>
          <a:srgbClr val="CFC4B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Orange 00">
      <a:dk1>
        <a:sysClr val="windowText" lastClr="000000"/>
      </a:dk1>
      <a:lt1>
        <a:sysClr val="window" lastClr="FFFFFF"/>
      </a:lt1>
      <a:dk2>
        <a:srgbClr val="000000"/>
      </a:dk2>
      <a:lt2>
        <a:srgbClr val="F8F8F8"/>
      </a:lt2>
      <a:accent1>
        <a:srgbClr val="FF66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ange standard">
      <a:majorFont>
        <a:latin typeface="Helvetica 55 Roman"/>
        <a:ea typeface=""/>
        <a:cs typeface=""/>
      </a:majorFont>
      <a:minorFont>
        <a:latin typeface="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business_services_V6_small">
  <a:themeElements>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fontScheme name="4_business_services_V6_small">
      <a:majorFont>
        <a:latin typeface="Helvetica 65 Medium"/>
        <a:ea typeface=""/>
        <a:cs typeface=""/>
      </a:majorFont>
      <a:minorFont>
        <a:latin typeface="Helvetica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usiness_services_V6_small 1">
        <a:dk1>
          <a:srgbClr val="333333"/>
        </a:dk1>
        <a:lt1>
          <a:srgbClr val="FFFFFF"/>
        </a:lt1>
        <a:dk2>
          <a:srgbClr val="000000"/>
        </a:dk2>
        <a:lt2>
          <a:srgbClr val="FF6600"/>
        </a:lt2>
        <a:accent1>
          <a:srgbClr val="000000"/>
        </a:accent1>
        <a:accent2>
          <a:srgbClr val="FFFFFF"/>
        </a:accent2>
        <a:accent3>
          <a:srgbClr val="AAAAAA"/>
        </a:accent3>
        <a:accent4>
          <a:srgbClr val="DADADA"/>
        </a:accent4>
        <a:accent5>
          <a:srgbClr val="AAAAAA"/>
        </a:accent5>
        <a:accent6>
          <a:srgbClr val="E7E7E7"/>
        </a:accent6>
        <a:hlink>
          <a:srgbClr val="FF6600"/>
        </a:hlink>
        <a:folHlink>
          <a:srgbClr val="FF6600"/>
        </a:folHlink>
      </a:clrScheme>
      <a:clrMap bg1="dk2" tx1="lt1" bg2="dk1" tx2="lt2" accent1="accent1" accent2="accent2" accent3="accent3" accent4="accent4" accent5="accent5" accent6="accent6" hlink="hlink" folHlink="folHlink"/>
    </a:extraClrScheme>
    <a:extraClrScheme>
      <a:clrScheme name="4_business_services_V6_small 2">
        <a:dk1>
          <a:srgbClr val="000000"/>
        </a:dk1>
        <a:lt1>
          <a:srgbClr val="FFFFFF"/>
        </a:lt1>
        <a:dk2>
          <a:srgbClr val="FF6600"/>
        </a:dk2>
        <a:lt2>
          <a:srgbClr val="DDDDDD"/>
        </a:lt2>
        <a:accent1>
          <a:srgbClr val="000000"/>
        </a:accent1>
        <a:accent2>
          <a:srgbClr val="FFFFFF"/>
        </a:accent2>
        <a:accent3>
          <a:srgbClr val="FFFFFF"/>
        </a:accent3>
        <a:accent4>
          <a:srgbClr val="000000"/>
        </a:accent4>
        <a:accent5>
          <a:srgbClr val="AAAAAA"/>
        </a:accent5>
        <a:accent6>
          <a:srgbClr val="E7E7E7"/>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themeOverride>
</file>

<file path=ppt/theme/themeOverride2.xml><?xml version="1.0" encoding="utf-8"?>
<a:themeOverride xmlns:a="http://schemas.openxmlformats.org/drawingml/2006/main">
  <a:clrScheme name="Orange 00">
    <a:dk1>
      <a:sysClr val="windowText" lastClr="000000"/>
    </a:dk1>
    <a:lt1>
      <a:sysClr val="window" lastClr="FFFFFF"/>
    </a:lt1>
    <a:dk2>
      <a:srgbClr val="000000"/>
    </a:dk2>
    <a:lt2>
      <a:srgbClr val="F8F8F8"/>
    </a:lt2>
    <a:accent1>
      <a:srgbClr val="FF66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4_business_services_V6_small 3">
    <a:dk1>
      <a:srgbClr val="000000"/>
    </a:dk1>
    <a:lt1>
      <a:srgbClr val="FFFFFF"/>
    </a:lt1>
    <a:dk2>
      <a:srgbClr val="FF6600"/>
    </a:dk2>
    <a:lt2>
      <a:srgbClr val="DDDDDD"/>
    </a:lt2>
    <a:accent1>
      <a:srgbClr val="FF6600"/>
    </a:accent1>
    <a:accent2>
      <a:srgbClr val="FFFFFF"/>
    </a:accent2>
    <a:accent3>
      <a:srgbClr val="FFFFFF"/>
    </a:accent3>
    <a:accent4>
      <a:srgbClr val="000000"/>
    </a:accent4>
    <a:accent5>
      <a:srgbClr val="FFB8AA"/>
    </a:accent5>
    <a:accent6>
      <a:srgbClr val="E7E7E7"/>
    </a:accent6>
    <a:hlink>
      <a:srgbClr val="808080"/>
    </a:hlink>
    <a:folHlink>
      <a:srgbClr val="4D4D4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42FBDABCE34F4895238CF8EAFD40F8" ma:contentTypeVersion="0" ma:contentTypeDescription="Crée un document." ma:contentTypeScope="" ma:versionID="62f4f92c9e2dc06a4540ad1bd8d54db8">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97059-79FD-4BD6-BAB6-FBFAAF41BC64}">
  <ds:schemaRefs>
    <ds:schemaRef ds:uri="http://schemas.microsoft.com/sharepoint/v3/contenttype/forms"/>
  </ds:schemaRefs>
</ds:datastoreItem>
</file>

<file path=customXml/itemProps2.xml><?xml version="1.0" encoding="utf-8"?>
<ds:datastoreItem xmlns:ds="http://schemas.openxmlformats.org/officeDocument/2006/customXml" ds:itemID="{2D19F611-FD5C-4E08-9F43-0EA0C3F49A08}">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s>
</ds:datastoreItem>
</file>

<file path=customXml/itemProps3.xml><?xml version="1.0" encoding="utf-8"?>
<ds:datastoreItem xmlns:ds="http://schemas.openxmlformats.org/officeDocument/2006/customXml" ds:itemID="{D98CD23A-9A5A-4164-98B0-B41BE12C4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49427</TotalTime>
  <Words>2278</Words>
  <Application>Microsoft Office PowerPoint</Application>
  <PresentationFormat>Affichage à l'écran (16:9)</PresentationFormat>
  <Paragraphs>192</Paragraphs>
  <Slides>12</Slides>
  <Notes>7</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12</vt:i4>
      </vt:variant>
    </vt:vector>
  </HeadingPairs>
  <TitlesOfParts>
    <vt:vector size="20" baseType="lpstr">
      <vt:lpstr>presentation template Orange</vt:lpstr>
      <vt:lpstr>4_business_services_V6_small</vt:lpstr>
      <vt:lpstr>5_business_services_V6_small</vt:lpstr>
      <vt:lpstr>masque_corp_08juin06 </vt:lpstr>
      <vt:lpstr>1_masque_corp_08juin06 </vt:lpstr>
      <vt:lpstr>3_blank</vt:lpstr>
      <vt:lpstr>7_business_services_V6_small</vt:lpstr>
      <vt:lpstr>Diapositive think-cell</vt:lpstr>
      <vt:lpstr>Présentation PowerPoint</vt:lpstr>
      <vt:lpstr>Rappel du contexte</vt:lpstr>
      <vt:lpstr>2015 : l’année d’un nouveau regard sur la QS réseau !</vt:lpstr>
      <vt:lpstr>Présentation PowerPoint</vt:lpstr>
      <vt:lpstr>Présentation PowerPoint</vt:lpstr>
      <vt:lpstr>Renforcer et fluidifier la communication</vt:lpstr>
      <vt:lpstr>Présentation PowerPoint</vt:lpstr>
      <vt:lpstr>Présentation PowerPoint</vt:lpstr>
      <vt:lpstr>Présentation PowerPoint</vt:lpstr>
      <vt:lpstr>Présentation PowerPoint</vt:lpstr>
      <vt:lpstr>Présentation PowerPoint</vt:lpstr>
      <vt:lpstr>Présentation PowerPoint</vt:lpstr>
    </vt:vector>
  </TitlesOfParts>
  <Company>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FY 2014 results presentation</dc:title>
  <dc:creator>CE</dc:creator>
  <cp:lastModifiedBy>DAGUILLON Olivier UI PCA</cp:lastModifiedBy>
  <cp:revision>4817</cp:revision>
  <cp:lastPrinted>2015-03-02T10:10:42Z</cp:lastPrinted>
  <dcterms:created xsi:type="dcterms:W3CDTF">2006-10-05T10:59:47Z</dcterms:created>
  <dcterms:modified xsi:type="dcterms:W3CDTF">2016-04-06T11:28:02Z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-681116484</vt:i4>
  </property>
  <property fmtid="{D5CDD505-2E9C-101B-9397-08002B2CF9AE}" pid="4" name="_EmailSubject">
    <vt:lpwstr>réunion thématique DRCL de demain</vt:lpwstr>
  </property>
  <property fmtid="{D5CDD505-2E9C-101B-9397-08002B2CF9AE}" pid="5" name="_AuthorEmail">
    <vt:lpwstr>claude.gerbaud@orange.com</vt:lpwstr>
  </property>
  <property fmtid="{D5CDD505-2E9C-101B-9397-08002B2CF9AE}" pid="6" name="_AuthorEmailDisplayName">
    <vt:lpwstr>GERBAUD Claude DTSI/DI</vt:lpwstr>
  </property>
  <property fmtid="{D5CDD505-2E9C-101B-9397-08002B2CF9AE}" pid="7" name="_PreviousAdHocReviewCycleID">
    <vt:i4>29353476</vt:i4>
  </property>
  <property fmtid="{D5CDD505-2E9C-101B-9397-08002B2CF9AE}" pid="8" name="ContentTypeId">
    <vt:lpwstr>0x0101003E42FBDABCE34F4895238CF8EAFD40F8</vt:lpwstr>
  </property>
</Properties>
</file>